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3"/>
  </p:notesMasterIdLst>
  <p:sldIdLst>
    <p:sldId id="744" r:id="rId5"/>
    <p:sldId id="634" r:id="rId6"/>
    <p:sldId id="1221" r:id="rId7"/>
    <p:sldId id="1137" r:id="rId8"/>
    <p:sldId id="1132" r:id="rId9"/>
    <p:sldId id="1222" r:id="rId10"/>
    <p:sldId id="1225" r:id="rId11"/>
    <p:sldId id="1223" r:id="rId12"/>
    <p:sldId id="1224" r:id="rId13"/>
    <p:sldId id="1226" r:id="rId14"/>
    <p:sldId id="1135" r:id="rId15"/>
    <p:sldId id="1227" r:id="rId16"/>
    <p:sldId id="1228" r:id="rId17"/>
    <p:sldId id="1229" r:id="rId18"/>
    <p:sldId id="1230" r:id="rId19"/>
    <p:sldId id="1231" r:id="rId20"/>
    <p:sldId id="1233" r:id="rId21"/>
    <p:sldId id="1232" r:id="rId22"/>
    <p:sldId id="1134" r:id="rId23"/>
    <p:sldId id="1234" r:id="rId24"/>
    <p:sldId id="1138" r:id="rId25"/>
    <p:sldId id="1235" r:id="rId26"/>
    <p:sldId id="1236" r:id="rId27"/>
    <p:sldId id="1237" r:id="rId28"/>
    <p:sldId id="1238" r:id="rId29"/>
    <p:sldId id="1276" r:id="rId30"/>
    <p:sldId id="1277" r:id="rId31"/>
    <p:sldId id="1278" r:id="rId32"/>
    <p:sldId id="1279" r:id="rId33"/>
    <p:sldId id="1280" r:id="rId34"/>
    <p:sldId id="1281" r:id="rId35"/>
    <p:sldId id="1283" r:id="rId36"/>
    <p:sldId id="1282" r:id="rId37"/>
    <p:sldId id="1284" r:id="rId38"/>
    <p:sldId id="1285" r:id="rId39"/>
    <p:sldId id="1286" r:id="rId40"/>
    <p:sldId id="1287" r:id="rId41"/>
    <p:sldId id="1288" r:id="rId42"/>
    <p:sldId id="1289" r:id="rId43"/>
    <p:sldId id="1290" r:id="rId44"/>
    <p:sldId id="1291" r:id="rId45"/>
    <p:sldId id="1292" r:id="rId46"/>
    <p:sldId id="1293" r:id="rId47"/>
    <p:sldId id="1294" r:id="rId48"/>
    <p:sldId id="1295" r:id="rId49"/>
    <p:sldId id="1296" r:id="rId50"/>
    <p:sldId id="1300" r:id="rId51"/>
    <p:sldId id="1297" r:id="rId52"/>
    <p:sldId id="1298" r:id="rId53"/>
    <p:sldId id="1299" r:id="rId54"/>
    <p:sldId id="1301" r:id="rId55"/>
    <p:sldId id="1302" r:id="rId56"/>
    <p:sldId id="1303" r:id="rId57"/>
    <p:sldId id="1304" r:id="rId58"/>
    <p:sldId id="1305" r:id="rId59"/>
    <p:sldId id="1306" r:id="rId60"/>
    <p:sldId id="1307" r:id="rId61"/>
    <p:sldId id="26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0A82629E-63B3-E5BD-70E9-0FC7B6B5A7E7}" name="YASH GUPTA" initials="YG" userId="3e4bb0a5c05f7a2e"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B2A"/>
    <a:srgbClr val="171717"/>
    <a:srgbClr val="EDA332"/>
    <a:srgbClr val="A773F4"/>
    <a:srgbClr val="03F771"/>
    <a:srgbClr val="00283C"/>
    <a:srgbClr val="0E45B2"/>
    <a:srgbClr val="6EE3EF"/>
    <a:srgbClr val="002E45"/>
    <a:srgbClr val="00CE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D23DAE-1727-4B62-919E-5481B1DC5217}" v="320" dt="2024-07-15T08:52:06.664"/>
    <p1510:client id="{9D2EF93E-A407-49B1-9629-643802BB39A8}" v="20" dt="2024-07-14T09:11:52.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2941" autoAdjust="0"/>
  </p:normalViewPr>
  <p:slideViewPr>
    <p:cSldViewPr snapToGrid="0">
      <p:cViewPr varScale="1">
        <p:scale>
          <a:sx n="76" d="100"/>
          <a:sy n="76" d="100"/>
        </p:scale>
        <p:origin x="86" y="67"/>
      </p:cViewPr>
      <p:guideLst/>
    </p:cSldViewPr>
  </p:slideViewPr>
  <p:notesTextViewPr>
    <p:cViewPr>
      <p:scale>
        <a:sx n="1" d="1"/>
        <a:sy n="1" d="1"/>
      </p:scale>
      <p:origin x="0" y="0"/>
    </p:cViewPr>
  </p:notesTextViewPr>
  <p:sorterViewPr>
    <p:cViewPr>
      <p:scale>
        <a:sx n="100" d="100"/>
        <a:sy n="100" d="100"/>
      </p:scale>
      <p:origin x="0" y="-2150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realmec15@gmail.com" userId="96ecc678ac4d3d61" providerId="LiveId" clId="{9D2EF93E-A407-49B1-9629-643802BB39A8}"/>
    <pc:docChg chg="undo redo custSel addSld delSld modSld sldOrd">
      <pc:chgData name="yashrealmec15@gmail.com" userId="96ecc678ac4d3d61" providerId="LiveId" clId="{9D2EF93E-A407-49B1-9629-643802BB39A8}" dt="2024-07-14T09:11:52.321" v="49"/>
      <pc:docMkLst>
        <pc:docMk/>
      </pc:docMkLst>
      <pc:sldChg chg="modSp mod">
        <pc:chgData name="yashrealmec15@gmail.com" userId="96ecc678ac4d3d61" providerId="LiveId" clId="{9D2EF93E-A407-49B1-9629-643802BB39A8}" dt="2024-07-14T09:11:51.896" v="38"/>
        <pc:sldMkLst>
          <pc:docMk/>
          <pc:sldMk cId="3243435926" sldId="634"/>
        </pc:sldMkLst>
        <pc:spChg chg="mod">
          <ac:chgData name="yashrealmec15@gmail.com" userId="96ecc678ac4d3d61" providerId="LiveId" clId="{9D2EF93E-A407-49B1-9629-643802BB39A8}" dt="2024-07-14T09:11:51.896" v="38"/>
          <ac:spMkLst>
            <pc:docMk/>
            <pc:sldMk cId="3243435926" sldId="634"/>
            <ac:spMk id="4" creationId="{589D8245-E8BD-5155-E4C1-8A4C6DDCAD34}"/>
          </ac:spMkLst>
        </pc:spChg>
      </pc:sldChg>
      <pc:sldChg chg="addSp delSp modSp mod ord addAnim delAnim modAnim">
        <pc:chgData name="yashrealmec15@gmail.com" userId="96ecc678ac4d3d61" providerId="LiveId" clId="{9D2EF93E-A407-49B1-9629-643802BB39A8}" dt="2024-07-14T09:11:52.216" v="47" actId="20578"/>
        <pc:sldMkLst>
          <pc:docMk/>
          <pc:sldMk cId="3643253203" sldId="639"/>
        </pc:sldMkLst>
        <pc:spChg chg="mod">
          <ac:chgData name="yashrealmec15@gmail.com" userId="96ecc678ac4d3d61" providerId="LiveId" clId="{9D2EF93E-A407-49B1-9629-643802BB39A8}" dt="2024-07-14T09:11:52.183" v="46" actId="20577"/>
          <ac:spMkLst>
            <pc:docMk/>
            <pc:sldMk cId="3643253203" sldId="639"/>
            <ac:spMk id="2" creationId="{F84C86F3-DA51-F012-B62D-5124A687DDFF}"/>
          </ac:spMkLst>
        </pc:spChg>
        <pc:spChg chg="add mod">
          <ac:chgData name="yashrealmec15@gmail.com" userId="96ecc678ac4d3d61" providerId="LiveId" clId="{9D2EF93E-A407-49B1-9629-643802BB39A8}" dt="2024-07-14T09:10:52.246" v="30"/>
          <ac:spMkLst>
            <pc:docMk/>
            <pc:sldMk cId="3643253203" sldId="639"/>
            <ac:spMk id="3" creationId="{287BA198-98BA-67F4-849F-29A48E29A5CA}"/>
          </ac:spMkLst>
        </pc:spChg>
        <pc:spChg chg="add del mod">
          <ac:chgData name="yashrealmec15@gmail.com" userId="96ecc678ac4d3d61" providerId="LiveId" clId="{9D2EF93E-A407-49B1-9629-643802BB39A8}" dt="2024-07-14T09:11:52.021" v="42" actId="478"/>
          <ac:spMkLst>
            <pc:docMk/>
            <pc:sldMk cId="3643253203" sldId="639"/>
            <ac:spMk id="4" creationId="{97463037-CE49-9CFF-324C-04ACA6AFC1DE}"/>
          </ac:spMkLst>
        </pc:spChg>
        <pc:spChg chg="add del mod">
          <ac:chgData name="yashrealmec15@gmail.com" userId="96ecc678ac4d3d61" providerId="LiveId" clId="{9D2EF93E-A407-49B1-9629-643802BB39A8}" dt="2024-07-14T09:11:51.973" v="40" actId="478"/>
          <ac:spMkLst>
            <pc:docMk/>
            <pc:sldMk cId="3643253203" sldId="639"/>
            <ac:spMk id="6" creationId="{25E56DC5-75D2-AB97-1697-FEA744AC24B2}"/>
          </ac:spMkLst>
        </pc:spChg>
        <pc:spChg chg="add del">
          <ac:chgData name="yashrealmec15@gmail.com" userId="96ecc678ac4d3d61" providerId="LiveId" clId="{9D2EF93E-A407-49B1-9629-643802BB39A8}" dt="2024-07-14T09:11:52.121" v="45" actId="21"/>
          <ac:spMkLst>
            <pc:docMk/>
            <pc:sldMk cId="3643253203" sldId="639"/>
            <ac:spMk id="8" creationId="{287BA198-98BA-67F4-849F-29A48E29A5CA}"/>
          </ac:spMkLst>
        </pc:spChg>
        <pc:picChg chg="mod">
          <ac:chgData name="yashrealmec15@gmail.com" userId="96ecc678ac4d3d61" providerId="LiveId" clId="{9D2EF93E-A407-49B1-9629-643802BB39A8}" dt="2024-07-02T11:08:57.929" v="0" actId="1076"/>
          <ac:picMkLst>
            <pc:docMk/>
            <pc:sldMk cId="3643253203" sldId="639"/>
            <ac:picMk id="9" creationId="{8FB31B4C-5351-1359-C357-CA8330ACA347}"/>
          </ac:picMkLst>
        </pc:picChg>
      </pc:sldChg>
      <pc:sldChg chg="modSp modAnim">
        <pc:chgData name="yashrealmec15@gmail.com" userId="96ecc678ac4d3d61" providerId="LiveId" clId="{9D2EF93E-A407-49B1-9629-643802BB39A8}" dt="2024-07-14T09:11:52.321" v="49"/>
        <pc:sldMkLst>
          <pc:docMk/>
          <pc:sldMk cId="3813672006" sldId="744"/>
        </pc:sldMkLst>
        <pc:spChg chg="mod">
          <ac:chgData name="yashrealmec15@gmail.com" userId="96ecc678ac4d3d61" providerId="LiveId" clId="{9D2EF93E-A407-49B1-9629-643802BB39A8}" dt="2024-07-14T09:09:33.185" v="9"/>
          <ac:spMkLst>
            <pc:docMk/>
            <pc:sldMk cId="3813672006" sldId="744"/>
            <ac:spMk id="2" creationId="{6A6A7D09-5AE8-1B80-5788-7810E161878F}"/>
          </ac:spMkLst>
        </pc:spChg>
      </pc:sldChg>
      <pc:sldChg chg="add del">
        <pc:chgData name="yashrealmec15@gmail.com" userId="96ecc678ac4d3d61" providerId="LiveId" clId="{9D2EF93E-A407-49B1-9629-643802BB39A8}" dt="2024-07-14T09:11:52.321" v="48" actId="2890"/>
        <pc:sldMkLst>
          <pc:docMk/>
          <pc:sldMk cId="4015688016" sldId="755"/>
        </pc:sldMkLst>
      </pc:sldChg>
    </pc:docChg>
  </pc:docChgLst>
  <pc:docChgLst>
    <pc:chgData name="yashrealmec15@gmail.com" userId="96ecc678ac4d3d61" providerId="LiveId" clId="{49D23DAE-1727-4B62-919E-5481B1DC5217}"/>
    <pc:docChg chg="undo redo custSel addSld delSld modSld sldOrd modMainMaster">
      <pc:chgData name="yashrealmec15@gmail.com" userId="96ecc678ac4d3d61" providerId="LiveId" clId="{49D23DAE-1727-4B62-919E-5481B1DC5217}" dt="2024-07-15T08:52:06.664" v="776" actId="20577"/>
      <pc:docMkLst>
        <pc:docMk/>
      </pc:docMkLst>
      <pc:sldChg chg="modSp mod">
        <pc:chgData name="yashrealmec15@gmail.com" userId="96ecc678ac4d3d61" providerId="LiveId" clId="{49D23DAE-1727-4B62-919E-5481B1DC5217}" dt="2024-07-15T08:41:50.908" v="712" actId="1076"/>
        <pc:sldMkLst>
          <pc:docMk/>
          <pc:sldMk cId="3243435926" sldId="634"/>
        </pc:sldMkLst>
        <pc:spChg chg="mod">
          <ac:chgData name="yashrealmec15@gmail.com" userId="96ecc678ac4d3d61" providerId="LiveId" clId="{49D23DAE-1727-4B62-919E-5481B1DC5217}" dt="2024-07-15T08:41:50.908" v="712" actId="1076"/>
          <ac:spMkLst>
            <pc:docMk/>
            <pc:sldMk cId="3243435926" sldId="634"/>
            <ac:spMk id="4" creationId="{589D8245-E8BD-5155-E4C1-8A4C6DDCAD34}"/>
          </ac:spMkLst>
        </pc:spChg>
      </pc:sldChg>
      <pc:sldChg chg="delSp modSp mod ord delAnim modAnim">
        <pc:chgData name="yashrealmec15@gmail.com" userId="96ecc678ac4d3d61" providerId="LiveId" clId="{49D23DAE-1727-4B62-919E-5481B1DC5217}" dt="2024-07-14T09:33:25.364" v="40" actId="20577"/>
        <pc:sldMkLst>
          <pc:docMk/>
          <pc:sldMk cId="3643253203" sldId="639"/>
        </pc:sldMkLst>
        <pc:spChg chg="mod">
          <ac:chgData name="yashrealmec15@gmail.com" userId="96ecc678ac4d3d61" providerId="LiveId" clId="{49D23DAE-1727-4B62-919E-5481B1DC5217}" dt="2024-07-14T09:33:25.364" v="40" actId="20577"/>
          <ac:spMkLst>
            <pc:docMk/>
            <pc:sldMk cId="3643253203" sldId="639"/>
            <ac:spMk id="2" creationId="{F84C86F3-DA51-F012-B62D-5124A687DDFF}"/>
          </ac:spMkLst>
        </pc:spChg>
        <pc:spChg chg="mod">
          <ac:chgData name="yashrealmec15@gmail.com" userId="96ecc678ac4d3d61" providerId="LiveId" clId="{49D23DAE-1727-4B62-919E-5481B1DC5217}" dt="2024-07-14T09:32:42.481" v="35" actId="20577"/>
          <ac:spMkLst>
            <pc:docMk/>
            <pc:sldMk cId="3643253203" sldId="639"/>
            <ac:spMk id="8" creationId="{287BA198-98BA-67F4-849F-29A48E29A5CA}"/>
          </ac:spMkLst>
        </pc:spChg>
        <pc:picChg chg="del">
          <ac:chgData name="yashrealmec15@gmail.com" userId="96ecc678ac4d3d61" providerId="LiveId" clId="{49D23DAE-1727-4B62-919E-5481B1DC5217}" dt="2024-07-14T09:30:21.987" v="22" actId="478"/>
          <ac:picMkLst>
            <pc:docMk/>
            <pc:sldMk cId="3643253203" sldId="639"/>
            <ac:picMk id="9" creationId="{8FB31B4C-5351-1359-C357-CA8330ACA347}"/>
          </ac:picMkLst>
        </pc:picChg>
      </pc:sldChg>
      <pc:sldChg chg="addSp delSp modSp mod delAnim modAnim">
        <pc:chgData name="yashrealmec15@gmail.com" userId="96ecc678ac4d3d61" providerId="LiveId" clId="{49D23DAE-1727-4B62-919E-5481B1DC5217}" dt="2024-07-15T08:43:38.672" v="723" actId="1076"/>
        <pc:sldMkLst>
          <pc:docMk/>
          <pc:sldMk cId="1045065311" sldId="640"/>
        </pc:sldMkLst>
        <pc:spChg chg="mod">
          <ac:chgData name="yashrealmec15@gmail.com" userId="96ecc678ac4d3d61" providerId="LiveId" clId="{49D23DAE-1727-4B62-919E-5481B1DC5217}" dt="2024-07-14T09:34:39.878" v="72"/>
          <ac:spMkLst>
            <pc:docMk/>
            <pc:sldMk cId="1045065311" sldId="640"/>
            <ac:spMk id="2" creationId="{F84C86F3-DA51-F012-B62D-5124A687DDFF}"/>
          </ac:spMkLst>
        </pc:spChg>
        <pc:spChg chg="del">
          <ac:chgData name="yashrealmec15@gmail.com" userId="96ecc678ac4d3d61" providerId="LiveId" clId="{49D23DAE-1727-4B62-919E-5481B1DC5217}" dt="2024-07-14T09:34:46.826" v="73" actId="478"/>
          <ac:spMkLst>
            <pc:docMk/>
            <pc:sldMk cId="1045065311" sldId="640"/>
            <ac:spMk id="3" creationId="{6EB04F52-81CD-F7CA-995B-F5F38920D28C}"/>
          </ac:spMkLst>
        </pc:spChg>
        <pc:spChg chg="mod">
          <ac:chgData name="yashrealmec15@gmail.com" userId="96ecc678ac4d3d61" providerId="LiveId" clId="{49D23DAE-1727-4B62-919E-5481B1DC5217}" dt="2024-07-14T09:34:54.199" v="74"/>
          <ac:spMkLst>
            <pc:docMk/>
            <pc:sldMk cId="1045065311" sldId="640"/>
            <ac:spMk id="6" creationId="{61B2032A-BD6F-7833-DD11-F3F47BE44BAD}"/>
          </ac:spMkLst>
        </pc:spChg>
        <pc:spChg chg="mod">
          <ac:chgData name="yashrealmec15@gmail.com" userId="96ecc678ac4d3d61" providerId="LiveId" clId="{49D23DAE-1727-4B62-919E-5481B1DC5217}" dt="2024-07-14T09:34:54.199" v="74"/>
          <ac:spMkLst>
            <pc:docMk/>
            <pc:sldMk cId="1045065311" sldId="640"/>
            <ac:spMk id="7" creationId="{04D059D2-1CD4-CE51-66A6-423257A83E4F}"/>
          </ac:spMkLst>
        </pc:spChg>
        <pc:spChg chg="mod">
          <ac:chgData name="yashrealmec15@gmail.com" userId="96ecc678ac4d3d61" providerId="LiveId" clId="{49D23DAE-1727-4B62-919E-5481B1DC5217}" dt="2024-07-14T09:34:54.199" v="74"/>
          <ac:spMkLst>
            <pc:docMk/>
            <pc:sldMk cId="1045065311" sldId="640"/>
            <ac:spMk id="8" creationId="{44778B3F-E145-85D3-A58D-3EC0F17D30D3}"/>
          </ac:spMkLst>
        </pc:spChg>
        <pc:spChg chg="mod">
          <ac:chgData name="yashrealmec15@gmail.com" userId="96ecc678ac4d3d61" providerId="LiveId" clId="{49D23DAE-1727-4B62-919E-5481B1DC5217}" dt="2024-07-14T09:35:27.437" v="76" actId="207"/>
          <ac:spMkLst>
            <pc:docMk/>
            <pc:sldMk cId="1045065311" sldId="640"/>
            <ac:spMk id="9" creationId="{A453FFCC-BDD0-A3E8-B70F-A4A1703EFB96}"/>
          </ac:spMkLst>
        </pc:spChg>
        <pc:spChg chg="mod">
          <ac:chgData name="yashrealmec15@gmail.com" userId="96ecc678ac4d3d61" providerId="LiveId" clId="{49D23DAE-1727-4B62-919E-5481B1DC5217}" dt="2024-07-14T09:35:31.418" v="77" actId="207"/>
          <ac:spMkLst>
            <pc:docMk/>
            <pc:sldMk cId="1045065311" sldId="640"/>
            <ac:spMk id="10" creationId="{BE6789CE-52A2-EC98-E23D-1A69A6C36BD2}"/>
          </ac:spMkLst>
        </pc:spChg>
        <pc:grpChg chg="add mod">
          <ac:chgData name="yashrealmec15@gmail.com" userId="96ecc678ac4d3d61" providerId="LiveId" clId="{49D23DAE-1727-4B62-919E-5481B1DC5217}" dt="2024-07-15T08:43:38.672" v="723" actId="1076"/>
          <ac:grpSpMkLst>
            <pc:docMk/>
            <pc:sldMk cId="1045065311" sldId="640"/>
            <ac:grpSpMk id="4" creationId="{CA007AC0-3A46-BE50-6A78-3F2B25B7F4D0}"/>
          </ac:grpSpMkLst>
        </pc:grpChg>
        <pc:cxnChg chg="mod">
          <ac:chgData name="yashrealmec15@gmail.com" userId="96ecc678ac4d3d61" providerId="LiveId" clId="{49D23DAE-1727-4B62-919E-5481B1DC5217}" dt="2024-07-14T09:34:54.199" v="74"/>
          <ac:cxnSpMkLst>
            <pc:docMk/>
            <pc:sldMk cId="1045065311" sldId="640"/>
            <ac:cxnSpMk id="11" creationId="{0670845C-4E91-6938-B91A-35F210136B03}"/>
          </ac:cxnSpMkLst>
        </pc:cxnChg>
        <pc:cxnChg chg="mod">
          <ac:chgData name="yashrealmec15@gmail.com" userId="96ecc678ac4d3d61" providerId="LiveId" clId="{49D23DAE-1727-4B62-919E-5481B1DC5217}" dt="2024-07-14T09:34:54.199" v="74"/>
          <ac:cxnSpMkLst>
            <pc:docMk/>
            <pc:sldMk cId="1045065311" sldId="640"/>
            <ac:cxnSpMk id="12" creationId="{225D76D4-0BB4-7F06-420F-0543CEF0ED63}"/>
          </ac:cxnSpMkLst>
        </pc:cxnChg>
        <pc:cxnChg chg="mod">
          <ac:chgData name="yashrealmec15@gmail.com" userId="96ecc678ac4d3d61" providerId="LiveId" clId="{49D23DAE-1727-4B62-919E-5481B1DC5217}" dt="2024-07-14T09:34:54.199" v="74"/>
          <ac:cxnSpMkLst>
            <pc:docMk/>
            <pc:sldMk cId="1045065311" sldId="640"/>
            <ac:cxnSpMk id="13" creationId="{2BD701FB-CAAB-ED36-33FD-077C1FE1EF36}"/>
          </ac:cxnSpMkLst>
        </pc:cxnChg>
        <pc:cxnChg chg="mod">
          <ac:chgData name="yashrealmec15@gmail.com" userId="96ecc678ac4d3d61" providerId="LiveId" clId="{49D23DAE-1727-4B62-919E-5481B1DC5217}" dt="2024-07-14T09:34:54.199" v="74"/>
          <ac:cxnSpMkLst>
            <pc:docMk/>
            <pc:sldMk cId="1045065311" sldId="640"/>
            <ac:cxnSpMk id="14" creationId="{085AB2E7-B4E8-2389-FB6E-2E732DADF939}"/>
          </ac:cxnSpMkLst>
        </pc:cxnChg>
        <pc:cxnChg chg="mod">
          <ac:chgData name="yashrealmec15@gmail.com" userId="96ecc678ac4d3d61" providerId="LiveId" clId="{49D23DAE-1727-4B62-919E-5481B1DC5217}" dt="2024-07-14T09:34:54.199" v="74"/>
          <ac:cxnSpMkLst>
            <pc:docMk/>
            <pc:sldMk cId="1045065311" sldId="640"/>
            <ac:cxnSpMk id="15" creationId="{527F375E-5A41-53A8-A261-9B34EC3FDF82}"/>
          </ac:cxnSpMkLst>
        </pc:cxnChg>
        <pc:cxnChg chg="mod">
          <ac:chgData name="yashrealmec15@gmail.com" userId="96ecc678ac4d3d61" providerId="LiveId" clId="{49D23DAE-1727-4B62-919E-5481B1DC5217}" dt="2024-07-14T09:34:54.199" v="74"/>
          <ac:cxnSpMkLst>
            <pc:docMk/>
            <pc:sldMk cId="1045065311" sldId="640"/>
            <ac:cxnSpMk id="16" creationId="{3DDAE011-D717-39C9-F041-ABA13EFDF7DC}"/>
          </ac:cxnSpMkLst>
        </pc:cxnChg>
        <pc:cxnChg chg="mod">
          <ac:chgData name="yashrealmec15@gmail.com" userId="96ecc678ac4d3d61" providerId="LiveId" clId="{49D23DAE-1727-4B62-919E-5481B1DC5217}" dt="2024-07-14T09:34:54.199" v="74"/>
          <ac:cxnSpMkLst>
            <pc:docMk/>
            <pc:sldMk cId="1045065311" sldId="640"/>
            <ac:cxnSpMk id="17" creationId="{BFEF2157-F414-25F2-A44F-87F7DA6BEABC}"/>
          </ac:cxnSpMkLst>
        </pc:cxnChg>
        <pc:cxnChg chg="mod">
          <ac:chgData name="yashrealmec15@gmail.com" userId="96ecc678ac4d3d61" providerId="LiveId" clId="{49D23DAE-1727-4B62-919E-5481B1DC5217}" dt="2024-07-14T09:34:54.199" v="74"/>
          <ac:cxnSpMkLst>
            <pc:docMk/>
            <pc:sldMk cId="1045065311" sldId="640"/>
            <ac:cxnSpMk id="18" creationId="{45F7788C-B239-24B4-677C-D8C7414D82D8}"/>
          </ac:cxnSpMkLst>
        </pc:cxnChg>
      </pc:sldChg>
      <pc:sldChg chg="modSp mod">
        <pc:chgData name="yashrealmec15@gmail.com" userId="96ecc678ac4d3d61" providerId="LiveId" clId="{49D23DAE-1727-4B62-919E-5481B1DC5217}" dt="2024-07-15T08:43:58.300" v="724" actId="1076"/>
        <pc:sldMkLst>
          <pc:docMk/>
          <pc:sldMk cId="1354810265" sldId="641"/>
        </pc:sldMkLst>
        <pc:spChg chg="mod">
          <ac:chgData name="yashrealmec15@gmail.com" userId="96ecc678ac4d3d61" providerId="LiveId" clId="{49D23DAE-1727-4B62-919E-5481B1DC5217}" dt="2024-07-15T08:43:58.300" v="724" actId="1076"/>
          <ac:spMkLst>
            <pc:docMk/>
            <pc:sldMk cId="1354810265" sldId="641"/>
            <ac:spMk id="4" creationId="{589D8245-E8BD-5155-E4C1-8A4C6DDCAD34}"/>
          </ac:spMkLst>
        </pc:spChg>
      </pc:sldChg>
      <pc:sldChg chg="addSp delSp modSp mod delAnim modAnim">
        <pc:chgData name="yashrealmec15@gmail.com" userId="96ecc678ac4d3d61" providerId="LiveId" clId="{49D23DAE-1727-4B62-919E-5481B1DC5217}" dt="2024-07-15T08:44:57.013" v="743" actId="20577"/>
        <pc:sldMkLst>
          <pc:docMk/>
          <pc:sldMk cId="4210244079" sldId="642"/>
        </pc:sldMkLst>
        <pc:spChg chg="mod">
          <ac:chgData name="yashrealmec15@gmail.com" userId="96ecc678ac4d3d61" providerId="LiveId" clId="{49D23DAE-1727-4B62-919E-5481B1DC5217}" dt="2024-07-14T09:36:24.102" v="80"/>
          <ac:spMkLst>
            <pc:docMk/>
            <pc:sldMk cId="4210244079" sldId="642"/>
            <ac:spMk id="2" creationId="{F84C86F3-DA51-F012-B62D-5124A687DDFF}"/>
          </ac:spMkLst>
        </pc:spChg>
        <pc:spChg chg="add mod">
          <ac:chgData name="yashrealmec15@gmail.com" userId="96ecc678ac4d3d61" providerId="LiveId" clId="{49D23DAE-1727-4B62-919E-5481B1DC5217}" dt="2024-07-15T08:44:57.013" v="743" actId="20577"/>
          <ac:spMkLst>
            <pc:docMk/>
            <pc:sldMk cId="4210244079" sldId="642"/>
            <ac:spMk id="3" creationId="{81C40EAD-6905-EC31-3B08-9C185FFC9166}"/>
          </ac:spMkLst>
        </pc:spChg>
        <pc:spChg chg="del">
          <ac:chgData name="yashrealmec15@gmail.com" userId="96ecc678ac4d3d61" providerId="LiveId" clId="{49D23DAE-1727-4B62-919E-5481B1DC5217}" dt="2024-07-14T09:36:31.193" v="81" actId="478"/>
          <ac:spMkLst>
            <pc:docMk/>
            <pc:sldMk cId="4210244079" sldId="642"/>
            <ac:spMk id="4" creationId="{AE4190A4-BED3-D71C-69F7-E53B6EC7BE9A}"/>
          </ac:spMkLst>
        </pc:spChg>
        <pc:graphicFrameChg chg="del">
          <ac:chgData name="yashrealmec15@gmail.com" userId="96ecc678ac4d3d61" providerId="LiveId" clId="{49D23DAE-1727-4B62-919E-5481B1DC5217}" dt="2024-07-14T09:36:35.236" v="82" actId="478"/>
          <ac:graphicFrameMkLst>
            <pc:docMk/>
            <pc:sldMk cId="4210244079" sldId="642"/>
            <ac:graphicFrameMk id="6" creationId="{3AB2385A-EB77-B39D-2F4C-0695EA7C5AC0}"/>
          </ac:graphicFrameMkLst>
        </pc:graphicFrameChg>
      </pc:sldChg>
      <pc:sldChg chg="addSp modSp mod modAnim">
        <pc:chgData name="yashrealmec15@gmail.com" userId="96ecc678ac4d3d61" providerId="LiveId" clId="{49D23DAE-1727-4B62-919E-5481B1DC5217}" dt="2024-07-14T12:53:11.966" v="501"/>
        <pc:sldMkLst>
          <pc:docMk/>
          <pc:sldMk cId="3269597727" sldId="643"/>
        </pc:sldMkLst>
        <pc:spChg chg="mod">
          <ac:chgData name="yashrealmec15@gmail.com" userId="96ecc678ac4d3d61" providerId="LiveId" clId="{49D23DAE-1727-4B62-919E-5481B1DC5217}" dt="2024-07-14T12:11:46.051" v="225"/>
          <ac:spMkLst>
            <pc:docMk/>
            <pc:sldMk cId="3269597727" sldId="643"/>
            <ac:spMk id="2" creationId="{F84C86F3-DA51-F012-B62D-5124A687DDFF}"/>
          </ac:spMkLst>
        </pc:spChg>
        <pc:spChg chg="mod">
          <ac:chgData name="yashrealmec15@gmail.com" userId="96ecc678ac4d3d61" providerId="LiveId" clId="{49D23DAE-1727-4B62-919E-5481B1DC5217}" dt="2024-07-14T12:12:44.730" v="233" actId="20577"/>
          <ac:spMkLst>
            <pc:docMk/>
            <pc:sldMk cId="3269597727" sldId="643"/>
            <ac:spMk id="3" creationId="{1A2165BC-2C65-050D-730D-8D462E50A505}"/>
          </ac:spMkLst>
        </pc:spChg>
        <pc:spChg chg="mod">
          <ac:chgData name="yashrealmec15@gmail.com" userId="96ecc678ac4d3d61" providerId="LiveId" clId="{49D23DAE-1727-4B62-919E-5481B1DC5217}" dt="2024-07-14T12:12:29.651" v="230"/>
          <ac:spMkLst>
            <pc:docMk/>
            <pc:sldMk cId="3269597727" sldId="643"/>
            <ac:spMk id="9" creationId="{5A7D927A-C0C2-E5F8-10F7-793A0B183EAC}"/>
          </ac:spMkLst>
        </pc:spChg>
        <pc:spChg chg="mod">
          <ac:chgData name="yashrealmec15@gmail.com" userId="96ecc678ac4d3d61" providerId="LiveId" clId="{49D23DAE-1727-4B62-919E-5481B1DC5217}" dt="2024-07-14T12:12:29.651" v="230"/>
          <ac:spMkLst>
            <pc:docMk/>
            <pc:sldMk cId="3269597727" sldId="643"/>
            <ac:spMk id="10" creationId="{D32127E7-564E-2849-6DE6-A58CF0E9DBD8}"/>
          </ac:spMkLst>
        </pc:spChg>
        <pc:spChg chg="mod">
          <ac:chgData name="yashrealmec15@gmail.com" userId="96ecc678ac4d3d61" providerId="LiveId" clId="{49D23DAE-1727-4B62-919E-5481B1DC5217}" dt="2024-07-14T12:12:29.651" v="230"/>
          <ac:spMkLst>
            <pc:docMk/>
            <pc:sldMk cId="3269597727" sldId="643"/>
            <ac:spMk id="11" creationId="{82A00E2B-925D-BC35-60F4-72E11D306290}"/>
          </ac:spMkLst>
        </pc:spChg>
        <pc:grpChg chg="add mod">
          <ac:chgData name="yashrealmec15@gmail.com" userId="96ecc678ac4d3d61" providerId="LiveId" clId="{49D23DAE-1727-4B62-919E-5481B1DC5217}" dt="2024-07-14T12:12:51.282" v="234" actId="1076"/>
          <ac:grpSpMkLst>
            <pc:docMk/>
            <pc:sldMk cId="3269597727" sldId="643"/>
            <ac:grpSpMk id="4" creationId="{E435A077-505C-C496-F5BE-FD8449A9288E}"/>
          </ac:grpSpMkLst>
        </pc:grpChg>
        <pc:picChg chg="add mod">
          <ac:chgData name="yashrealmec15@gmail.com" userId="96ecc678ac4d3d61" providerId="LiveId" clId="{49D23DAE-1727-4B62-919E-5481B1DC5217}" dt="2024-07-14T12:14:38.079" v="236"/>
          <ac:picMkLst>
            <pc:docMk/>
            <pc:sldMk cId="3269597727" sldId="643"/>
            <ac:picMk id="12" creationId="{D712E955-F44D-5D94-86EB-421644B25618}"/>
          </ac:picMkLst>
        </pc:picChg>
        <pc:cxnChg chg="mod">
          <ac:chgData name="yashrealmec15@gmail.com" userId="96ecc678ac4d3d61" providerId="LiveId" clId="{49D23DAE-1727-4B62-919E-5481B1DC5217}" dt="2024-07-14T12:12:29.651" v="230"/>
          <ac:cxnSpMkLst>
            <pc:docMk/>
            <pc:sldMk cId="3269597727" sldId="643"/>
            <ac:cxnSpMk id="6" creationId="{4E38649D-942C-95F2-83A0-8C7F12191A1D}"/>
          </ac:cxnSpMkLst>
        </pc:cxnChg>
        <pc:cxnChg chg="mod">
          <ac:chgData name="yashrealmec15@gmail.com" userId="96ecc678ac4d3d61" providerId="LiveId" clId="{49D23DAE-1727-4B62-919E-5481B1DC5217}" dt="2024-07-14T12:12:29.651" v="230"/>
          <ac:cxnSpMkLst>
            <pc:docMk/>
            <pc:sldMk cId="3269597727" sldId="643"/>
            <ac:cxnSpMk id="7" creationId="{C89B50E2-5F0F-23EB-D8A5-FEFF4F91F21C}"/>
          </ac:cxnSpMkLst>
        </pc:cxnChg>
        <pc:cxnChg chg="mod">
          <ac:chgData name="yashrealmec15@gmail.com" userId="96ecc678ac4d3d61" providerId="LiveId" clId="{49D23DAE-1727-4B62-919E-5481B1DC5217}" dt="2024-07-14T12:12:29.651" v="230"/>
          <ac:cxnSpMkLst>
            <pc:docMk/>
            <pc:sldMk cId="3269597727" sldId="643"/>
            <ac:cxnSpMk id="8" creationId="{E87CA952-6339-69AA-EAEC-42037E8139E6}"/>
          </ac:cxnSpMkLst>
        </pc:cxnChg>
      </pc:sldChg>
      <pc:sldChg chg="modSp mod modAnim">
        <pc:chgData name="yashrealmec15@gmail.com" userId="96ecc678ac4d3d61" providerId="LiveId" clId="{49D23DAE-1727-4B62-919E-5481B1DC5217}" dt="2024-07-14T16:18:54.017" v="710"/>
        <pc:sldMkLst>
          <pc:docMk/>
          <pc:sldMk cId="3611363544" sldId="644"/>
        </pc:sldMkLst>
        <pc:spChg chg="mod">
          <ac:chgData name="yashrealmec15@gmail.com" userId="96ecc678ac4d3d61" providerId="LiveId" clId="{49D23DAE-1727-4B62-919E-5481B1DC5217}" dt="2024-07-14T15:47:30.082" v="593"/>
          <ac:spMkLst>
            <pc:docMk/>
            <pc:sldMk cId="3611363544" sldId="644"/>
            <ac:spMk id="2" creationId="{F84C86F3-DA51-F012-B62D-5124A687DDFF}"/>
          </ac:spMkLst>
        </pc:spChg>
        <pc:spChg chg="mod">
          <ac:chgData name="yashrealmec15@gmail.com" userId="96ecc678ac4d3d61" providerId="LiveId" clId="{49D23DAE-1727-4B62-919E-5481B1DC5217}" dt="2024-07-14T15:49:16.508" v="639" actId="20577"/>
          <ac:spMkLst>
            <pc:docMk/>
            <pc:sldMk cId="3611363544" sldId="644"/>
            <ac:spMk id="4" creationId="{24B9606C-C12D-9197-F817-2CCFE9913BFE}"/>
          </ac:spMkLst>
        </pc:spChg>
      </pc:sldChg>
      <pc:sldChg chg="del">
        <pc:chgData name="yashrealmec15@gmail.com" userId="96ecc678ac4d3d61" providerId="LiveId" clId="{49D23DAE-1727-4B62-919E-5481B1DC5217}" dt="2024-07-14T15:51:55.013" v="662" actId="47"/>
        <pc:sldMkLst>
          <pc:docMk/>
          <pc:sldMk cId="3453915232" sldId="645"/>
        </pc:sldMkLst>
      </pc:sldChg>
      <pc:sldChg chg="modSp modAnim">
        <pc:chgData name="yashrealmec15@gmail.com" userId="96ecc678ac4d3d61" providerId="LiveId" clId="{49D23DAE-1727-4B62-919E-5481B1DC5217}" dt="2024-07-14T09:16:18.840" v="4"/>
        <pc:sldMkLst>
          <pc:docMk/>
          <pc:sldMk cId="3813672006" sldId="744"/>
        </pc:sldMkLst>
        <pc:spChg chg="mod">
          <ac:chgData name="yashrealmec15@gmail.com" userId="96ecc678ac4d3d61" providerId="LiveId" clId="{49D23DAE-1727-4B62-919E-5481B1DC5217}" dt="2024-07-14T09:16:18.840" v="4"/>
          <ac:spMkLst>
            <pc:docMk/>
            <pc:sldMk cId="3813672006" sldId="744"/>
            <ac:spMk id="2" creationId="{6A6A7D09-5AE8-1B80-5788-7810E161878F}"/>
          </ac:spMkLst>
        </pc:spChg>
      </pc:sldChg>
      <pc:sldChg chg="del">
        <pc:chgData name="yashrealmec15@gmail.com" userId="96ecc678ac4d3d61" providerId="LiveId" clId="{49D23DAE-1727-4B62-919E-5481B1DC5217}" dt="2024-07-14T15:51:53.384" v="661" actId="47"/>
        <pc:sldMkLst>
          <pc:docMk/>
          <pc:sldMk cId="2351109913" sldId="754"/>
        </pc:sldMkLst>
      </pc:sldChg>
      <pc:sldChg chg="addSp delSp modSp add mod delAnim modAnim">
        <pc:chgData name="yashrealmec15@gmail.com" userId="96ecc678ac4d3d61" providerId="LiveId" clId="{49D23DAE-1727-4B62-919E-5481B1DC5217}" dt="2024-07-15T08:42:47.017" v="722" actId="113"/>
        <pc:sldMkLst>
          <pc:docMk/>
          <pc:sldMk cId="3629905229" sldId="755"/>
        </pc:sldMkLst>
        <pc:spChg chg="mod">
          <ac:chgData name="yashrealmec15@gmail.com" userId="96ecc678ac4d3d61" providerId="LiveId" clId="{49D23DAE-1727-4B62-919E-5481B1DC5217}" dt="2024-07-14T09:33:50.211" v="71" actId="20577"/>
          <ac:spMkLst>
            <pc:docMk/>
            <pc:sldMk cId="3629905229" sldId="755"/>
            <ac:spMk id="2" creationId="{F84C86F3-DA51-F012-B62D-5124A687DDFF}"/>
          </ac:spMkLst>
        </pc:spChg>
        <pc:spChg chg="mod">
          <ac:chgData name="yashrealmec15@gmail.com" userId="96ecc678ac4d3d61" providerId="LiveId" clId="{49D23DAE-1727-4B62-919E-5481B1DC5217}" dt="2024-07-15T08:42:47.017" v="722" actId="113"/>
          <ac:spMkLst>
            <pc:docMk/>
            <pc:sldMk cId="3629905229" sldId="755"/>
            <ac:spMk id="8" creationId="{287BA198-98BA-67F4-849F-29A48E29A5CA}"/>
          </ac:spMkLst>
        </pc:spChg>
        <pc:picChg chg="del">
          <ac:chgData name="yashrealmec15@gmail.com" userId="96ecc678ac4d3d61" providerId="LiveId" clId="{49D23DAE-1727-4B62-919E-5481B1DC5217}" dt="2024-07-14T12:42:24.219" v="356" actId="478"/>
          <ac:picMkLst>
            <pc:docMk/>
            <pc:sldMk cId="3629905229" sldId="755"/>
            <ac:picMk id="9" creationId="{8FB31B4C-5351-1359-C357-CA8330ACA347}"/>
          </ac:picMkLst>
        </pc:picChg>
        <pc:picChg chg="add mod">
          <ac:chgData name="yashrealmec15@gmail.com" userId="96ecc678ac4d3d61" providerId="LiveId" clId="{49D23DAE-1727-4B62-919E-5481B1DC5217}" dt="2024-07-14T12:42:37.737" v="361" actId="1076"/>
          <ac:picMkLst>
            <pc:docMk/>
            <pc:sldMk cId="3629905229" sldId="755"/>
            <ac:picMk id="3074" creationId="{EA7C09C1-C34E-786D-5053-0086F99E5A14}"/>
          </ac:picMkLst>
        </pc:picChg>
      </pc:sldChg>
      <pc:sldChg chg="addSp delSp modSp add del mod modAnim">
        <pc:chgData name="yashrealmec15@gmail.com" userId="96ecc678ac4d3d61" providerId="LiveId" clId="{49D23DAE-1727-4B62-919E-5481B1DC5217}" dt="2024-07-14T12:44:20.988" v="368"/>
        <pc:sldMkLst>
          <pc:docMk/>
          <pc:sldMk cId="625651050" sldId="756"/>
        </pc:sldMkLst>
        <pc:spChg chg="mod">
          <ac:chgData name="yashrealmec15@gmail.com" userId="96ecc678ac4d3d61" providerId="LiveId" clId="{49D23DAE-1727-4B62-919E-5481B1DC5217}" dt="2024-07-14T11:24:00.129" v="121" actId="113"/>
          <ac:spMkLst>
            <pc:docMk/>
            <pc:sldMk cId="625651050" sldId="756"/>
            <ac:spMk id="3" creationId="{81C40EAD-6905-EC31-3B08-9C185FFC9166}"/>
          </ac:spMkLst>
        </pc:spChg>
        <pc:spChg chg="add mod">
          <ac:chgData name="yashrealmec15@gmail.com" userId="96ecc678ac4d3d61" providerId="LiveId" clId="{49D23DAE-1727-4B62-919E-5481B1DC5217}" dt="2024-07-14T11:23:39.124" v="109" actId="1076"/>
          <ac:spMkLst>
            <pc:docMk/>
            <pc:sldMk cId="625651050" sldId="756"/>
            <ac:spMk id="4" creationId="{B6FEAEB5-1AD9-CFE3-CD8E-B5E6596058D8}"/>
          </ac:spMkLst>
        </pc:spChg>
        <pc:spChg chg="add mod">
          <ac:chgData name="yashrealmec15@gmail.com" userId="96ecc678ac4d3d61" providerId="LiveId" clId="{49D23DAE-1727-4B62-919E-5481B1DC5217}" dt="2024-07-14T11:23:39.124" v="109" actId="1076"/>
          <ac:spMkLst>
            <pc:docMk/>
            <pc:sldMk cId="625651050" sldId="756"/>
            <ac:spMk id="6" creationId="{3A15AB07-B5B3-60D1-824A-B78BE87388C7}"/>
          </ac:spMkLst>
        </pc:spChg>
        <pc:spChg chg="add mod">
          <ac:chgData name="yashrealmec15@gmail.com" userId="96ecc678ac4d3d61" providerId="LiveId" clId="{49D23DAE-1727-4B62-919E-5481B1DC5217}" dt="2024-07-14T11:23:39.124" v="109" actId="1076"/>
          <ac:spMkLst>
            <pc:docMk/>
            <pc:sldMk cId="625651050" sldId="756"/>
            <ac:spMk id="7" creationId="{92DDAA7E-195F-93FC-DB34-786FCD63C006}"/>
          </ac:spMkLst>
        </pc:spChg>
        <pc:spChg chg="add mod">
          <ac:chgData name="yashrealmec15@gmail.com" userId="96ecc678ac4d3d61" providerId="LiveId" clId="{49D23DAE-1727-4B62-919E-5481B1DC5217}" dt="2024-07-14T11:23:39.124" v="109" actId="1076"/>
          <ac:spMkLst>
            <pc:docMk/>
            <pc:sldMk cId="625651050" sldId="756"/>
            <ac:spMk id="8" creationId="{817EAD78-56F7-5A29-1B47-8F6E22D99BC7}"/>
          </ac:spMkLst>
        </pc:spChg>
        <pc:spChg chg="add mod">
          <ac:chgData name="yashrealmec15@gmail.com" userId="96ecc678ac4d3d61" providerId="LiveId" clId="{49D23DAE-1727-4B62-919E-5481B1DC5217}" dt="2024-07-14T11:23:39.124" v="109" actId="1076"/>
          <ac:spMkLst>
            <pc:docMk/>
            <pc:sldMk cId="625651050" sldId="756"/>
            <ac:spMk id="9" creationId="{C22878CC-8C4F-776F-A32E-FA62CF7B6342}"/>
          </ac:spMkLst>
        </pc:spChg>
        <pc:spChg chg="add mod">
          <ac:chgData name="yashrealmec15@gmail.com" userId="96ecc678ac4d3d61" providerId="LiveId" clId="{49D23DAE-1727-4B62-919E-5481B1DC5217}" dt="2024-07-14T11:23:39.124" v="109" actId="1076"/>
          <ac:spMkLst>
            <pc:docMk/>
            <pc:sldMk cId="625651050" sldId="756"/>
            <ac:spMk id="10" creationId="{EF2E346B-0E47-1939-5AFD-065EB7EAF917}"/>
          </ac:spMkLst>
        </pc:spChg>
        <pc:spChg chg="add mod">
          <ac:chgData name="yashrealmec15@gmail.com" userId="96ecc678ac4d3d61" providerId="LiveId" clId="{49D23DAE-1727-4B62-919E-5481B1DC5217}" dt="2024-07-14T11:23:39.124" v="109" actId="1076"/>
          <ac:spMkLst>
            <pc:docMk/>
            <pc:sldMk cId="625651050" sldId="756"/>
            <ac:spMk id="11" creationId="{F6BEBA25-47BF-2F19-5444-1A4B3FF2471A}"/>
          </ac:spMkLst>
        </pc:spChg>
        <pc:spChg chg="add mod">
          <ac:chgData name="yashrealmec15@gmail.com" userId="96ecc678ac4d3d61" providerId="LiveId" clId="{49D23DAE-1727-4B62-919E-5481B1DC5217}" dt="2024-07-14T11:23:39.124" v="109" actId="1076"/>
          <ac:spMkLst>
            <pc:docMk/>
            <pc:sldMk cId="625651050" sldId="756"/>
            <ac:spMk id="12" creationId="{1F2FD050-F5A9-4EBB-4292-27D7330DD73E}"/>
          </ac:spMkLst>
        </pc:spChg>
        <pc:spChg chg="add mod">
          <ac:chgData name="yashrealmec15@gmail.com" userId="96ecc678ac4d3d61" providerId="LiveId" clId="{49D23DAE-1727-4B62-919E-5481B1DC5217}" dt="2024-07-14T11:23:39.124" v="109" actId="1076"/>
          <ac:spMkLst>
            <pc:docMk/>
            <pc:sldMk cId="625651050" sldId="756"/>
            <ac:spMk id="13" creationId="{E8A80020-2470-9BD0-E8C1-B11045913854}"/>
          </ac:spMkLst>
        </pc:spChg>
        <pc:spChg chg="add mod">
          <ac:chgData name="yashrealmec15@gmail.com" userId="96ecc678ac4d3d61" providerId="LiveId" clId="{49D23DAE-1727-4B62-919E-5481B1DC5217}" dt="2024-07-14T11:23:39.124" v="109" actId="1076"/>
          <ac:spMkLst>
            <pc:docMk/>
            <pc:sldMk cId="625651050" sldId="756"/>
            <ac:spMk id="14" creationId="{6BA605F5-7DED-461D-5479-AB957CA95596}"/>
          </ac:spMkLst>
        </pc:spChg>
        <pc:spChg chg="add mod">
          <ac:chgData name="yashrealmec15@gmail.com" userId="96ecc678ac4d3d61" providerId="LiveId" clId="{49D23DAE-1727-4B62-919E-5481B1DC5217}" dt="2024-07-14T11:23:39.124" v="109" actId="1076"/>
          <ac:spMkLst>
            <pc:docMk/>
            <pc:sldMk cId="625651050" sldId="756"/>
            <ac:spMk id="19" creationId="{3A5C4AD2-D5C5-963C-8078-424661740FBE}"/>
          </ac:spMkLst>
        </pc:spChg>
        <pc:spChg chg="add mod">
          <ac:chgData name="yashrealmec15@gmail.com" userId="96ecc678ac4d3d61" providerId="LiveId" clId="{49D23DAE-1727-4B62-919E-5481B1DC5217}" dt="2024-07-14T11:23:39.124" v="109" actId="1076"/>
          <ac:spMkLst>
            <pc:docMk/>
            <pc:sldMk cId="625651050" sldId="756"/>
            <ac:spMk id="21" creationId="{C584CAAF-0EB0-00C6-5BC6-7A5264A2765B}"/>
          </ac:spMkLst>
        </pc:spChg>
        <pc:spChg chg="add mod">
          <ac:chgData name="yashrealmec15@gmail.com" userId="96ecc678ac4d3d61" providerId="LiveId" clId="{49D23DAE-1727-4B62-919E-5481B1DC5217}" dt="2024-07-14T11:23:39.124" v="109" actId="1076"/>
          <ac:spMkLst>
            <pc:docMk/>
            <pc:sldMk cId="625651050" sldId="756"/>
            <ac:spMk id="22" creationId="{50BAC3D4-8277-82FD-B3B5-4506E2D88D7A}"/>
          </ac:spMkLst>
        </pc:spChg>
        <pc:spChg chg="add mod">
          <ac:chgData name="yashrealmec15@gmail.com" userId="96ecc678ac4d3d61" providerId="LiveId" clId="{49D23DAE-1727-4B62-919E-5481B1DC5217}" dt="2024-07-14T11:30:38.989" v="191" actId="404"/>
          <ac:spMkLst>
            <pc:docMk/>
            <pc:sldMk cId="625651050" sldId="756"/>
            <ac:spMk id="24" creationId="{FA2FDE45-00A8-9CEC-3F65-F61B0009554B}"/>
          </ac:spMkLst>
        </pc:spChg>
        <pc:spChg chg="add mod">
          <ac:chgData name="yashrealmec15@gmail.com" userId="96ecc678ac4d3d61" providerId="LiveId" clId="{49D23DAE-1727-4B62-919E-5481B1DC5217}" dt="2024-07-14T11:26:33.576" v="128" actId="255"/>
          <ac:spMkLst>
            <pc:docMk/>
            <pc:sldMk cId="625651050" sldId="756"/>
            <ac:spMk id="25" creationId="{92E0B95E-6BC6-2E56-A79F-4EB092C5BA0F}"/>
          </ac:spMkLst>
        </pc:spChg>
        <pc:spChg chg="add mod">
          <ac:chgData name="yashrealmec15@gmail.com" userId="96ecc678ac4d3d61" providerId="LiveId" clId="{49D23DAE-1727-4B62-919E-5481B1DC5217}" dt="2024-07-14T11:30:38.989" v="191" actId="404"/>
          <ac:spMkLst>
            <pc:docMk/>
            <pc:sldMk cId="625651050" sldId="756"/>
            <ac:spMk id="26" creationId="{0558CF70-080F-BA7D-EBA4-6F82E5CA248E}"/>
          </ac:spMkLst>
        </pc:spChg>
        <pc:spChg chg="add mod">
          <ac:chgData name="yashrealmec15@gmail.com" userId="96ecc678ac4d3d61" providerId="LiveId" clId="{49D23DAE-1727-4B62-919E-5481B1DC5217}" dt="2024-07-14T11:30:38.989" v="191" actId="404"/>
          <ac:spMkLst>
            <pc:docMk/>
            <pc:sldMk cId="625651050" sldId="756"/>
            <ac:spMk id="27" creationId="{F5284B3B-3540-58C5-AB07-DF848D1ED6B0}"/>
          </ac:spMkLst>
        </pc:spChg>
        <pc:spChg chg="add mod">
          <ac:chgData name="yashrealmec15@gmail.com" userId="96ecc678ac4d3d61" providerId="LiveId" clId="{49D23DAE-1727-4B62-919E-5481B1DC5217}" dt="2024-07-14T11:30:38.989" v="191" actId="404"/>
          <ac:spMkLst>
            <pc:docMk/>
            <pc:sldMk cId="625651050" sldId="756"/>
            <ac:spMk id="28" creationId="{24CCA891-85EC-EDE7-4976-D4BC804B3335}"/>
          </ac:spMkLst>
        </pc:spChg>
        <pc:spChg chg="add mod">
          <ac:chgData name="yashrealmec15@gmail.com" userId="96ecc678ac4d3d61" providerId="LiveId" clId="{49D23DAE-1727-4B62-919E-5481B1DC5217}" dt="2024-07-14T11:30:38.989" v="191" actId="404"/>
          <ac:spMkLst>
            <pc:docMk/>
            <pc:sldMk cId="625651050" sldId="756"/>
            <ac:spMk id="29" creationId="{8701B698-6DCC-CE5A-CEDC-473A63796C13}"/>
          </ac:spMkLst>
        </pc:spChg>
        <pc:spChg chg="add mod">
          <ac:chgData name="yashrealmec15@gmail.com" userId="96ecc678ac4d3d61" providerId="LiveId" clId="{49D23DAE-1727-4B62-919E-5481B1DC5217}" dt="2024-07-14T11:30:38.989" v="191" actId="404"/>
          <ac:spMkLst>
            <pc:docMk/>
            <pc:sldMk cId="625651050" sldId="756"/>
            <ac:spMk id="30" creationId="{C8521A83-DFE7-69D5-7CE7-FB54067E1083}"/>
          </ac:spMkLst>
        </pc:spChg>
        <pc:spChg chg="add mod">
          <ac:chgData name="yashrealmec15@gmail.com" userId="96ecc678ac4d3d61" providerId="LiveId" clId="{49D23DAE-1727-4B62-919E-5481B1DC5217}" dt="2024-07-14T11:30:38.989" v="191" actId="404"/>
          <ac:spMkLst>
            <pc:docMk/>
            <pc:sldMk cId="625651050" sldId="756"/>
            <ac:spMk id="31" creationId="{040B3280-C7FB-9718-4694-4EB76E0021EF}"/>
          </ac:spMkLst>
        </pc:spChg>
        <pc:spChg chg="add mod">
          <ac:chgData name="yashrealmec15@gmail.com" userId="96ecc678ac4d3d61" providerId="LiveId" clId="{49D23DAE-1727-4B62-919E-5481B1DC5217}" dt="2024-07-14T11:30:46.141" v="192" actId="20577"/>
          <ac:spMkLst>
            <pc:docMk/>
            <pc:sldMk cId="625651050" sldId="756"/>
            <ac:spMk id="32" creationId="{C0A5ED93-19E0-5799-6447-E35F24F1B5C8}"/>
          </ac:spMkLst>
        </pc:spChg>
        <pc:spChg chg="add mod">
          <ac:chgData name="yashrealmec15@gmail.com" userId="96ecc678ac4d3d61" providerId="LiveId" clId="{49D23DAE-1727-4B62-919E-5481B1DC5217}" dt="2024-07-14T11:30:38.989" v="191" actId="404"/>
          <ac:spMkLst>
            <pc:docMk/>
            <pc:sldMk cId="625651050" sldId="756"/>
            <ac:spMk id="33" creationId="{215C4AE5-8A0C-FF04-D4F7-E75EB4D4B966}"/>
          </ac:spMkLst>
        </pc:spChg>
        <pc:spChg chg="add mod">
          <ac:chgData name="yashrealmec15@gmail.com" userId="96ecc678ac4d3d61" providerId="LiveId" clId="{49D23DAE-1727-4B62-919E-5481B1DC5217}" dt="2024-07-14T11:30:38.989" v="191" actId="404"/>
          <ac:spMkLst>
            <pc:docMk/>
            <pc:sldMk cId="625651050" sldId="756"/>
            <ac:spMk id="38" creationId="{A6992607-5E50-B736-AA98-F9238AE7C567}"/>
          </ac:spMkLst>
        </pc:spChg>
        <pc:spChg chg="add mod">
          <ac:chgData name="yashrealmec15@gmail.com" userId="96ecc678ac4d3d61" providerId="LiveId" clId="{49D23DAE-1727-4B62-919E-5481B1DC5217}" dt="2024-07-14T11:26:33.576" v="128" actId="255"/>
          <ac:spMkLst>
            <pc:docMk/>
            <pc:sldMk cId="625651050" sldId="756"/>
            <ac:spMk id="40" creationId="{23A28820-DA64-BD21-AE03-ABB216FAE71D}"/>
          </ac:spMkLst>
        </pc:spChg>
        <pc:spChg chg="add mod">
          <ac:chgData name="yashrealmec15@gmail.com" userId="96ecc678ac4d3d61" providerId="LiveId" clId="{49D23DAE-1727-4B62-919E-5481B1DC5217}" dt="2024-07-14T11:28:31.070" v="168" actId="1076"/>
          <ac:spMkLst>
            <pc:docMk/>
            <pc:sldMk cId="625651050" sldId="756"/>
            <ac:spMk id="41" creationId="{AEB68B81-8A18-F5F4-B55D-07D66EE60A46}"/>
          </ac:spMkLst>
        </pc:spChg>
        <pc:picChg chg="add mod">
          <ac:chgData name="yashrealmec15@gmail.com" userId="96ecc678ac4d3d61" providerId="LiveId" clId="{49D23DAE-1727-4B62-919E-5481B1DC5217}" dt="2024-07-14T11:23:39.124" v="109" actId="1076"/>
          <ac:picMkLst>
            <pc:docMk/>
            <pc:sldMk cId="625651050" sldId="756"/>
            <ac:picMk id="15" creationId="{8B2371D6-813D-5846-2965-AA1E2CDAA9BE}"/>
          </ac:picMkLst>
        </pc:picChg>
        <pc:picChg chg="add mod">
          <ac:chgData name="yashrealmec15@gmail.com" userId="96ecc678ac4d3d61" providerId="LiveId" clId="{49D23DAE-1727-4B62-919E-5481B1DC5217}" dt="2024-07-14T11:23:39.124" v="109" actId="1076"/>
          <ac:picMkLst>
            <pc:docMk/>
            <pc:sldMk cId="625651050" sldId="756"/>
            <ac:picMk id="16" creationId="{C6A7A1A4-123D-E718-0142-9CAA4A8CD3DC}"/>
          </ac:picMkLst>
        </pc:picChg>
        <pc:picChg chg="add mod">
          <ac:chgData name="yashrealmec15@gmail.com" userId="96ecc678ac4d3d61" providerId="LiveId" clId="{49D23DAE-1727-4B62-919E-5481B1DC5217}" dt="2024-07-14T11:23:39.124" v="109" actId="1076"/>
          <ac:picMkLst>
            <pc:docMk/>
            <pc:sldMk cId="625651050" sldId="756"/>
            <ac:picMk id="17" creationId="{D6FD1D0A-3B53-D631-E761-CE300BD38FED}"/>
          </ac:picMkLst>
        </pc:picChg>
        <pc:picChg chg="add mod">
          <ac:chgData name="yashrealmec15@gmail.com" userId="96ecc678ac4d3d61" providerId="LiveId" clId="{49D23DAE-1727-4B62-919E-5481B1DC5217}" dt="2024-07-14T11:23:39.124" v="109" actId="1076"/>
          <ac:picMkLst>
            <pc:docMk/>
            <pc:sldMk cId="625651050" sldId="756"/>
            <ac:picMk id="18" creationId="{9419F239-94CC-60BA-AA10-C3396E99749C}"/>
          </ac:picMkLst>
        </pc:picChg>
        <pc:picChg chg="add mod">
          <ac:chgData name="yashrealmec15@gmail.com" userId="96ecc678ac4d3d61" providerId="LiveId" clId="{49D23DAE-1727-4B62-919E-5481B1DC5217}" dt="2024-07-14T11:23:39.124" v="109" actId="1076"/>
          <ac:picMkLst>
            <pc:docMk/>
            <pc:sldMk cId="625651050" sldId="756"/>
            <ac:picMk id="20" creationId="{0129C00D-D74D-FE53-BF79-58357D6ACFBA}"/>
          </ac:picMkLst>
        </pc:picChg>
        <pc:picChg chg="add mod">
          <ac:chgData name="yashrealmec15@gmail.com" userId="96ecc678ac4d3d61" providerId="LiveId" clId="{49D23DAE-1727-4B62-919E-5481B1DC5217}" dt="2024-07-14T11:23:39.124" v="109" actId="1076"/>
          <ac:picMkLst>
            <pc:docMk/>
            <pc:sldMk cId="625651050" sldId="756"/>
            <ac:picMk id="23" creationId="{248ACB90-D5C9-43CD-AFF5-65E09C77CE26}"/>
          </ac:picMkLst>
        </pc:picChg>
        <pc:picChg chg="add del mod">
          <ac:chgData name="yashrealmec15@gmail.com" userId="96ecc678ac4d3d61" providerId="LiveId" clId="{49D23DAE-1727-4B62-919E-5481B1DC5217}" dt="2024-07-14T11:26:39.232" v="129" actId="478"/>
          <ac:picMkLst>
            <pc:docMk/>
            <pc:sldMk cId="625651050" sldId="756"/>
            <ac:picMk id="34" creationId="{1AB4C758-FB75-1DF3-D48A-8E6AFF80EF55}"/>
          </ac:picMkLst>
        </pc:picChg>
        <pc:picChg chg="add del mod">
          <ac:chgData name="yashrealmec15@gmail.com" userId="96ecc678ac4d3d61" providerId="LiveId" clId="{49D23DAE-1727-4B62-919E-5481B1DC5217}" dt="2024-07-14T11:26:51.351" v="131" actId="478"/>
          <ac:picMkLst>
            <pc:docMk/>
            <pc:sldMk cId="625651050" sldId="756"/>
            <ac:picMk id="35" creationId="{6116FFE0-71FE-3CA1-AA34-2B854D9663EC}"/>
          </ac:picMkLst>
        </pc:picChg>
        <pc:picChg chg="add del mod">
          <ac:chgData name="yashrealmec15@gmail.com" userId="96ecc678ac4d3d61" providerId="LiveId" clId="{49D23DAE-1727-4B62-919E-5481B1DC5217}" dt="2024-07-14T11:27:09.780" v="159" actId="478"/>
          <ac:picMkLst>
            <pc:docMk/>
            <pc:sldMk cId="625651050" sldId="756"/>
            <ac:picMk id="36" creationId="{32B61FC8-D689-3CB0-B25C-6971AA02DE56}"/>
          </ac:picMkLst>
        </pc:picChg>
        <pc:picChg chg="add del mod">
          <ac:chgData name="yashrealmec15@gmail.com" userId="96ecc678ac4d3d61" providerId="LiveId" clId="{49D23DAE-1727-4B62-919E-5481B1DC5217}" dt="2024-07-14T11:27:15.857" v="160" actId="478"/>
          <ac:picMkLst>
            <pc:docMk/>
            <pc:sldMk cId="625651050" sldId="756"/>
            <ac:picMk id="37" creationId="{2DFFCAF8-3213-F15C-8B51-312E3622B7F4}"/>
          </ac:picMkLst>
        </pc:picChg>
        <pc:picChg chg="add del mod">
          <ac:chgData name="yashrealmec15@gmail.com" userId="96ecc678ac4d3d61" providerId="LiveId" clId="{49D23DAE-1727-4B62-919E-5481B1DC5217}" dt="2024-07-14T11:27:22.481" v="161" actId="478"/>
          <ac:picMkLst>
            <pc:docMk/>
            <pc:sldMk cId="625651050" sldId="756"/>
            <ac:picMk id="39" creationId="{811BD573-8158-3EF6-7E87-BDFA3C264622}"/>
          </ac:picMkLst>
        </pc:picChg>
        <pc:picChg chg="add del mod">
          <ac:chgData name="yashrealmec15@gmail.com" userId="96ecc678ac4d3d61" providerId="LiveId" clId="{49D23DAE-1727-4B62-919E-5481B1DC5217}" dt="2024-07-14T11:25:49.162" v="124" actId="478"/>
          <ac:picMkLst>
            <pc:docMk/>
            <pc:sldMk cId="625651050" sldId="756"/>
            <ac:picMk id="42" creationId="{67AAD570-7F2F-DBE2-9FB0-17015CF78FF3}"/>
          </ac:picMkLst>
        </pc:picChg>
      </pc:sldChg>
      <pc:sldChg chg="addSp delSp modSp add mod modAnim">
        <pc:chgData name="yashrealmec15@gmail.com" userId="96ecc678ac4d3d61" providerId="LiveId" clId="{49D23DAE-1727-4B62-919E-5481B1DC5217}" dt="2024-07-14T12:44:25.487" v="369"/>
        <pc:sldMkLst>
          <pc:docMk/>
          <pc:sldMk cId="1267826958" sldId="757"/>
        </pc:sldMkLst>
        <pc:spChg chg="del">
          <ac:chgData name="yashrealmec15@gmail.com" userId="96ecc678ac4d3d61" providerId="LiveId" clId="{49D23DAE-1727-4B62-919E-5481B1DC5217}" dt="2024-07-14T11:31:42.262" v="196" actId="478"/>
          <ac:spMkLst>
            <pc:docMk/>
            <pc:sldMk cId="1267826958" sldId="757"/>
            <ac:spMk id="3" creationId="{81C40EAD-6905-EC31-3B08-9C185FFC9166}"/>
          </ac:spMkLst>
        </pc:spChg>
        <pc:spChg chg="del">
          <ac:chgData name="yashrealmec15@gmail.com" userId="96ecc678ac4d3d61" providerId="LiveId" clId="{49D23DAE-1727-4B62-919E-5481B1DC5217}" dt="2024-07-14T11:31:39.711" v="195" actId="478"/>
          <ac:spMkLst>
            <pc:docMk/>
            <pc:sldMk cId="1267826958" sldId="757"/>
            <ac:spMk id="24" creationId="{FA2FDE45-00A8-9CEC-3F65-F61B0009554B}"/>
          </ac:spMkLst>
        </pc:spChg>
        <pc:spChg chg="del">
          <ac:chgData name="yashrealmec15@gmail.com" userId="96ecc678ac4d3d61" providerId="LiveId" clId="{49D23DAE-1727-4B62-919E-5481B1DC5217}" dt="2024-07-14T11:31:34.550" v="194" actId="478"/>
          <ac:spMkLst>
            <pc:docMk/>
            <pc:sldMk cId="1267826958" sldId="757"/>
            <ac:spMk id="25" creationId="{92E0B95E-6BC6-2E56-A79F-4EB092C5BA0F}"/>
          </ac:spMkLst>
        </pc:spChg>
        <pc:spChg chg="del">
          <ac:chgData name="yashrealmec15@gmail.com" userId="96ecc678ac4d3d61" providerId="LiveId" clId="{49D23DAE-1727-4B62-919E-5481B1DC5217}" dt="2024-07-14T11:31:39.711" v="195" actId="478"/>
          <ac:spMkLst>
            <pc:docMk/>
            <pc:sldMk cId="1267826958" sldId="757"/>
            <ac:spMk id="26" creationId="{0558CF70-080F-BA7D-EBA4-6F82E5CA248E}"/>
          </ac:spMkLst>
        </pc:spChg>
        <pc:spChg chg="del">
          <ac:chgData name="yashrealmec15@gmail.com" userId="96ecc678ac4d3d61" providerId="LiveId" clId="{49D23DAE-1727-4B62-919E-5481B1DC5217}" dt="2024-07-14T11:31:39.711" v="195" actId="478"/>
          <ac:spMkLst>
            <pc:docMk/>
            <pc:sldMk cId="1267826958" sldId="757"/>
            <ac:spMk id="27" creationId="{F5284B3B-3540-58C5-AB07-DF848D1ED6B0}"/>
          </ac:spMkLst>
        </pc:spChg>
        <pc:spChg chg="del">
          <ac:chgData name="yashrealmec15@gmail.com" userId="96ecc678ac4d3d61" providerId="LiveId" clId="{49D23DAE-1727-4B62-919E-5481B1DC5217}" dt="2024-07-14T11:31:39.711" v="195" actId="478"/>
          <ac:spMkLst>
            <pc:docMk/>
            <pc:sldMk cId="1267826958" sldId="757"/>
            <ac:spMk id="28" creationId="{24CCA891-85EC-EDE7-4976-D4BC804B3335}"/>
          </ac:spMkLst>
        </pc:spChg>
        <pc:spChg chg="del">
          <ac:chgData name="yashrealmec15@gmail.com" userId="96ecc678ac4d3d61" providerId="LiveId" clId="{49D23DAE-1727-4B62-919E-5481B1DC5217}" dt="2024-07-14T11:31:39.711" v="195" actId="478"/>
          <ac:spMkLst>
            <pc:docMk/>
            <pc:sldMk cId="1267826958" sldId="757"/>
            <ac:spMk id="29" creationId="{8701B698-6DCC-CE5A-CEDC-473A63796C13}"/>
          </ac:spMkLst>
        </pc:spChg>
        <pc:spChg chg="del">
          <ac:chgData name="yashrealmec15@gmail.com" userId="96ecc678ac4d3d61" providerId="LiveId" clId="{49D23DAE-1727-4B62-919E-5481B1DC5217}" dt="2024-07-14T11:31:39.711" v="195" actId="478"/>
          <ac:spMkLst>
            <pc:docMk/>
            <pc:sldMk cId="1267826958" sldId="757"/>
            <ac:spMk id="30" creationId="{C8521A83-DFE7-69D5-7CE7-FB54067E1083}"/>
          </ac:spMkLst>
        </pc:spChg>
        <pc:spChg chg="del">
          <ac:chgData name="yashrealmec15@gmail.com" userId="96ecc678ac4d3d61" providerId="LiveId" clId="{49D23DAE-1727-4B62-919E-5481B1DC5217}" dt="2024-07-14T11:31:39.711" v="195" actId="478"/>
          <ac:spMkLst>
            <pc:docMk/>
            <pc:sldMk cId="1267826958" sldId="757"/>
            <ac:spMk id="31" creationId="{040B3280-C7FB-9718-4694-4EB76E0021EF}"/>
          </ac:spMkLst>
        </pc:spChg>
        <pc:spChg chg="del">
          <ac:chgData name="yashrealmec15@gmail.com" userId="96ecc678ac4d3d61" providerId="LiveId" clId="{49D23DAE-1727-4B62-919E-5481B1DC5217}" dt="2024-07-14T11:31:39.711" v="195" actId="478"/>
          <ac:spMkLst>
            <pc:docMk/>
            <pc:sldMk cId="1267826958" sldId="757"/>
            <ac:spMk id="32" creationId="{C0A5ED93-19E0-5799-6447-E35F24F1B5C8}"/>
          </ac:spMkLst>
        </pc:spChg>
        <pc:spChg chg="del">
          <ac:chgData name="yashrealmec15@gmail.com" userId="96ecc678ac4d3d61" providerId="LiveId" clId="{49D23DAE-1727-4B62-919E-5481B1DC5217}" dt="2024-07-14T11:31:39.711" v="195" actId="478"/>
          <ac:spMkLst>
            <pc:docMk/>
            <pc:sldMk cId="1267826958" sldId="757"/>
            <ac:spMk id="33" creationId="{215C4AE5-8A0C-FF04-D4F7-E75EB4D4B966}"/>
          </ac:spMkLst>
        </pc:spChg>
        <pc:spChg chg="del">
          <ac:chgData name="yashrealmec15@gmail.com" userId="96ecc678ac4d3d61" providerId="LiveId" clId="{49D23DAE-1727-4B62-919E-5481B1DC5217}" dt="2024-07-14T11:31:39.711" v="195" actId="478"/>
          <ac:spMkLst>
            <pc:docMk/>
            <pc:sldMk cId="1267826958" sldId="757"/>
            <ac:spMk id="38" creationId="{A6992607-5E50-B736-AA98-F9238AE7C567}"/>
          </ac:spMkLst>
        </pc:spChg>
        <pc:spChg chg="del">
          <ac:chgData name="yashrealmec15@gmail.com" userId="96ecc678ac4d3d61" providerId="LiveId" clId="{49D23DAE-1727-4B62-919E-5481B1DC5217}" dt="2024-07-14T11:31:39.711" v="195" actId="478"/>
          <ac:spMkLst>
            <pc:docMk/>
            <pc:sldMk cId="1267826958" sldId="757"/>
            <ac:spMk id="40" creationId="{23A28820-DA64-BD21-AE03-ABB216FAE71D}"/>
          </ac:spMkLst>
        </pc:spChg>
        <pc:spChg chg="del">
          <ac:chgData name="yashrealmec15@gmail.com" userId="96ecc678ac4d3d61" providerId="LiveId" clId="{49D23DAE-1727-4B62-919E-5481B1DC5217}" dt="2024-07-14T11:31:34.550" v="194" actId="478"/>
          <ac:spMkLst>
            <pc:docMk/>
            <pc:sldMk cId="1267826958" sldId="757"/>
            <ac:spMk id="41" creationId="{AEB68B81-8A18-F5F4-B55D-07D66EE60A46}"/>
          </ac:spMkLst>
        </pc:spChg>
        <pc:picChg chg="add del mod">
          <ac:chgData name="yashrealmec15@gmail.com" userId="96ecc678ac4d3d61" providerId="LiveId" clId="{49D23DAE-1727-4B62-919E-5481B1DC5217}" dt="2024-07-14T11:34:21.430" v="201" actId="478"/>
          <ac:picMkLst>
            <pc:docMk/>
            <pc:sldMk cId="1267826958" sldId="757"/>
            <ac:picMk id="6" creationId="{1D1014C0-31EC-5C01-A08F-B86F95667366}"/>
          </ac:picMkLst>
        </pc:picChg>
        <pc:picChg chg="add mod">
          <ac:chgData name="yashrealmec15@gmail.com" userId="96ecc678ac4d3d61" providerId="LiveId" clId="{49D23DAE-1727-4B62-919E-5481B1DC5217}" dt="2024-07-14T11:43:17.936" v="224" actId="1440"/>
          <ac:picMkLst>
            <pc:docMk/>
            <pc:sldMk cId="1267826958" sldId="757"/>
            <ac:picMk id="7" creationId="{E8D9DD51-5CCE-0B1F-52B4-1FCAA923B6A0}"/>
          </ac:picMkLst>
        </pc:picChg>
        <pc:inkChg chg="add del">
          <ac:chgData name="yashrealmec15@gmail.com" userId="96ecc678ac4d3d61" providerId="LiveId" clId="{49D23DAE-1727-4B62-919E-5481B1DC5217}" dt="2024-07-14T11:41:47.880" v="218" actId="9405"/>
          <ac:inkMkLst>
            <pc:docMk/>
            <pc:sldMk cId="1267826958" sldId="757"/>
            <ac:inkMk id="8" creationId="{69A3C9B5-D937-2043-9DE9-18DC7353ABCE}"/>
          </ac:inkMkLst>
        </pc:inkChg>
        <pc:inkChg chg="add del">
          <ac:chgData name="yashrealmec15@gmail.com" userId="96ecc678ac4d3d61" providerId="LiveId" clId="{49D23DAE-1727-4B62-919E-5481B1DC5217}" dt="2024-07-14T11:42:33.599" v="220" actId="9405"/>
          <ac:inkMkLst>
            <pc:docMk/>
            <pc:sldMk cId="1267826958" sldId="757"/>
            <ac:inkMk id="9" creationId="{63AA73C8-B154-AE13-8321-4ABC5CAB14C2}"/>
          </ac:inkMkLst>
        </pc:inkChg>
      </pc:sldChg>
      <pc:sldChg chg="addSp delSp modSp add mod modAnim">
        <pc:chgData name="yashrealmec15@gmail.com" userId="96ecc678ac4d3d61" providerId="LiveId" clId="{49D23DAE-1727-4B62-919E-5481B1DC5217}" dt="2024-07-14T12:53:12.568" v="503"/>
        <pc:sldMkLst>
          <pc:docMk/>
          <pc:sldMk cId="3366003121" sldId="758"/>
        </pc:sldMkLst>
        <pc:spChg chg="mod">
          <ac:chgData name="yashrealmec15@gmail.com" userId="96ecc678ac4d3d61" providerId="LiveId" clId="{49D23DAE-1727-4B62-919E-5481B1DC5217}" dt="2024-07-14T12:31:04.527" v="238"/>
          <ac:spMkLst>
            <pc:docMk/>
            <pc:sldMk cId="3366003121" sldId="758"/>
            <ac:spMk id="2" creationId="{F84C86F3-DA51-F012-B62D-5124A687DDFF}"/>
          </ac:spMkLst>
        </pc:spChg>
        <pc:spChg chg="mod">
          <ac:chgData name="yashrealmec15@gmail.com" userId="96ecc678ac4d3d61" providerId="LiveId" clId="{49D23DAE-1727-4B62-919E-5481B1DC5217}" dt="2024-07-14T12:32:01.603" v="247" actId="108"/>
          <ac:spMkLst>
            <pc:docMk/>
            <pc:sldMk cId="3366003121" sldId="758"/>
            <ac:spMk id="3" creationId="{1A2165BC-2C65-050D-730D-8D462E50A505}"/>
          </ac:spMkLst>
        </pc:spChg>
        <pc:spChg chg="mod">
          <ac:chgData name="yashrealmec15@gmail.com" userId="96ecc678ac4d3d61" providerId="LiveId" clId="{49D23DAE-1727-4B62-919E-5481B1DC5217}" dt="2024-07-14T12:32:33.071" v="253"/>
          <ac:spMkLst>
            <pc:docMk/>
            <pc:sldMk cId="3366003121" sldId="758"/>
            <ac:spMk id="18" creationId="{D53295FF-8E56-9E2F-286D-99F4F4BE9A41}"/>
          </ac:spMkLst>
        </pc:spChg>
        <pc:spChg chg="mod">
          <ac:chgData name="yashrealmec15@gmail.com" userId="96ecc678ac4d3d61" providerId="LiveId" clId="{49D23DAE-1727-4B62-919E-5481B1DC5217}" dt="2024-07-14T12:32:33.071" v="253"/>
          <ac:spMkLst>
            <pc:docMk/>
            <pc:sldMk cId="3366003121" sldId="758"/>
            <ac:spMk id="19" creationId="{D950EDF1-6B48-840B-3445-E065D880A555}"/>
          </ac:spMkLst>
        </pc:spChg>
        <pc:spChg chg="mod">
          <ac:chgData name="yashrealmec15@gmail.com" userId="96ecc678ac4d3d61" providerId="LiveId" clId="{49D23DAE-1727-4B62-919E-5481B1DC5217}" dt="2024-07-14T12:32:33.071" v="253"/>
          <ac:spMkLst>
            <pc:docMk/>
            <pc:sldMk cId="3366003121" sldId="758"/>
            <ac:spMk id="20" creationId="{9F14BF36-9CF6-BE01-2014-45B2468A44BC}"/>
          </ac:spMkLst>
        </pc:spChg>
        <pc:grpChg chg="del">
          <ac:chgData name="yashrealmec15@gmail.com" userId="96ecc678ac4d3d61" providerId="LiveId" clId="{49D23DAE-1727-4B62-919E-5481B1DC5217}" dt="2024-07-14T12:32:26.270" v="252" actId="478"/>
          <ac:grpSpMkLst>
            <pc:docMk/>
            <pc:sldMk cId="3366003121" sldId="758"/>
            <ac:grpSpMk id="4" creationId="{E435A077-505C-C496-F5BE-FD8449A9288E}"/>
          </ac:grpSpMkLst>
        </pc:grpChg>
        <pc:grpChg chg="add mod">
          <ac:chgData name="yashrealmec15@gmail.com" userId="96ecc678ac4d3d61" providerId="LiveId" clId="{49D23DAE-1727-4B62-919E-5481B1DC5217}" dt="2024-07-14T12:32:42.578" v="254" actId="1076"/>
          <ac:grpSpMkLst>
            <pc:docMk/>
            <pc:sldMk cId="3366003121" sldId="758"/>
            <ac:grpSpMk id="14" creationId="{2D262FF9-C6C0-715B-F789-ADB9F00F6D63}"/>
          </ac:grpSpMkLst>
        </pc:grpChg>
        <pc:picChg chg="del">
          <ac:chgData name="yashrealmec15@gmail.com" userId="96ecc678ac4d3d61" providerId="LiveId" clId="{49D23DAE-1727-4B62-919E-5481B1DC5217}" dt="2024-07-14T12:32:09.833" v="248" actId="478"/>
          <ac:picMkLst>
            <pc:docMk/>
            <pc:sldMk cId="3366003121" sldId="758"/>
            <ac:picMk id="12" creationId="{D712E955-F44D-5D94-86EB-421644B25618}"/>
          </ac:picMkLst>
        </pc:picChg>
        <pc:picChg chg="add mod">
          <ac:chgData name="yashrealmec15@gmail.com" userId="96ecc678ac4d3d61" providerId="LiveId" clId="{49D23DAE-1727-4B62-919E-5481B1DC5217}" dt="2024-07-14T12:32:17.950" v="251"/>
          <ac:picMkLst>
            <pc:docMk/>
            <pc:sldMk cId="3366003121" sldId="758"/>
            <ac:picMk id="13" creationId="{53BC50B8-B0D6-2CC2-58E5-599A19C095CD}"/>
          </ac:picMkLst>
        </pc:picChg>
        <pc:cxnChg chg="mod">
          <ac:chgData name="yashrealmec15@gmail.com" userId="96ecc678ac4d3d61" providerId="LiveId" clId="{49D23DAE-1727-4B62-919E-5481B1DC5217}" dt="2024-07-14T12:32:33.071" v="253"/>
          <ac:cxnSpMkLst>
            <pc:docMk/>
            <pc:sldMk cId="3366003121" sldId="758"/>
            <ac:cxnSpMk id="15" creationId="{AB0B908B-7D92-B095-A441-2F78A5E0AAB2}"/>
          </ac:cxnSpMkLst>
        </pc:cxnChg>
        <pc:cxnChg chg="mod">
          <ac:chgData name="yashrealmec15@gmail.com" userId="96ecc678ac4d3d61" providerId="LiveId" clId="{49D23DAE-1727-4B62-919E-5481B1DC5217}" dt="2024-07-14T12:32:33.071" v="253"/>
          <ac:cxnSpMkLst>
            <pc:docMk/>
            <pc:sldMk cId="3366003121" sldId="758"/>
            <ac:cxnSpMk id="16" creationId="{E12BA83D-A242-4D4E-19E5-AF85B9A865BD}"/>
          </ac:cxnSpMkLst>
        </pc:cxnChg>
        <pc:cxnChg chg="mod">
          <ac:chgData name="yashrealmec15@gmail.com" userId="96ecc678ac4d3d61" providerId="LiveId" clId="{49D23DAE-1727-4B62-919E-5481B1DC5217}" dt="2024-07-14T12:32:33.071" v="253"/>
          <ac:cxnSpMkLst>
            <pc:docMk/>
            <pc:sldMk cId="3366003121" sldId="758"/>
            <ac:cxnSpMk id="17" creationId="{A2D6CF1F-7029-2512-5CA0-252A0184E9E6}"/>
          </ac:cxnSpMkLst>
        </pc:cxnChg>
      </pc:sldChg>
      <pc:sldChg chg="addSp delSp modSp add mod modAnim">
        <pc:chgData name="yashrealmec15@gmail.com" userId="96ecc678ac4d3d61" providerId="LiveId" clId="{49D23DAE-1727-4B62-919E-5481B1DC5217}" dt="2024-07-14T15:43:53.435" v="573" actId="108"/>
        <pc:sldMkLst>
          <pc:docMk/>
          <pc:sldMk cId="44114973" sldId="759"/>
        </pc:sldMkLst>
        <pc:spChg chg="mod">
          <ac:chgData name="yashrealmec15@gmail.com" userId="96ecc678ac4d3d61" providerId="LiveId" clId="{49D23DAE-1727-4B62-919E-5481B1DC5217}" dt="2024-07-14T12:35:47.880" v="304" actId="1076"/>
          <ac:spMkLst>
            <pc:docMk/>
            <pc:sldMk cId="44114973" sldId="759"/>
            <ac:spMk id="2" creationId="{F84C86F3-DA51-F012-B62D-5124A687DDFF}"/>
          </ac:spMkLst>
        </pc:spChg>
        <pc:spChg chg="mod">
          <ac:chgData name="yashrealmec15@gmail.com" userId="96ecc678ac4d3d61" providerId="LiveId" clId="{49D23DAE-1727-4B62-919E-5481B1DC5217}" dt="2024-07-14T15:43:53.435" v="573" actId="108"/>
          <ac:spMkLst>
            <pc:docMk/>
            <pc:sldMk cId="44114973" sldId="759"/>
            <ac:spMk id="3" creationId="{1A2165BC-2C65-050D-730D-8D462E50A505}"/>
          </ac:spMkLst>
        </pc:spChg>
        <pc:grpChg chg="del">
          <ac:chgData name="yashrealmec15@gmail.com" userId="96ecc678ac4d3d61" providerId="LiveId" clId="{49D23DAE-1727-4B62-919E-5481B1DC5217}" dt="2024-07-14T12:37:21.653" v="328" actId="478"/>
          <ac:grpSpMkLst>
            <pc:docMk/>
            <pc:sldMk cId="44114973" sldId="759"/>
            <ac:grpSpMk id="14" creationId="{2D262FF9-C6C0-715B-F789-ADB9F00F6D63}"/>
          </ac:grpSpMkLst>
        </pc:grpChg>
        <pc:picChg chg="add mod">
          <ac:chgData name="yashrealmec15@gmail.com" userId="96ecc678ac4d3d61" providerId="LiveId" clId="{49D23DAE-1727-4B62-919E-5481B1DC5217}" dt="2024-07-14T12:37:19.023" v="327"/>
          <ac:picMkLst>
            <pc:docMk/>
            <pc:sldMk cId="44114973" sldId="759"/>
            <ac:picMk id="4" creationId="{5B6FBCF5-3ED6-ADB6-9711-961D5197C046}"/>
          </ac:picMkLst>
        </pc:picChg>
        <pc:picChg chg="add mod">
          <ac:chgData name="yashrealmec15@gmail.com" userId="96ecc678ac4d3d61" providerId="LiveId" clId="{49D23DAE-1727-4B62-919E-5481B1DC5217}" dt="2024-07-14T12:37:29.944" v="330" actId="1076"/>
          <ac:picMkLst>
            <pc:docMk/>
            <pc:sldMk cId="44114973" sldId="759"/>
            <ac:picMk id="6" creationId="{3F95FA86-90D5-6EAF-313E-11F9843D68B9}"/>
          </ac:picMkLst>
        </pc:picChg>
        <pc:picChg chg="del">
          <ac:chgData name="yashrealmec15@gmail.com" userId="96ecc678ac4d3d61" providerId="LiveId" clId="{49D23DAE-1727-4B62-919E-5481B1DC5217}" dt="2024-07-14T12:36:17.361" v="306" actId="478"/>
          <ac:picMkLst>
            <pc:docMk/>
            <pc:sldMk cId="44114973" sldId="759"/>
            <ac:picMk id="13" creationId="{53BC50B8-B0D6-2CC2-58E5-599A19C095CD}"/>
          </ac:picMkLst>
        </pc:picChg>
      </pc:sldChg>
      <pc:sldChg chg="addSp delSp modSp add del mod addAnim delAnim modAnim">
        <pc:chgData name="yashrealmec15@gmail.com" userId="96ecc678ac4d3d61" providerId="LiveId" clId="{49D23DAE-1727-4B62-919E-5481B1DC5217}" dt="2024-07-14T15:44:06.075" v="574" actId="108"/>
        <pc:sldMkLst>
          <pc:docMk/>
          <pc:sldMk cId="1948781454" sldId="760"/>
        </pc:sldMkLst>
        <pc:spChg chg="mod">
          <ac:chgData name="yashrealmec15@gmail.com" userId="96ecc678ac4d3d61" providerId="LiveId" clId="{49D23DAE-1727-4B62-919E-5481B1DC5217}" dt="2024-07-14T12:53:14.569" v="515" actId="14100"/>
          <ac:spMkLst>
            <pc:docMk/>
            <pc:sldMk cId="1948781454" sldId="760"/>
            <ac:spMk id="2" creationId="{F84C86F3-DA51-F012-B62D-5124A687DDFF}"/>
          </ac:spMkLst>
        </pc:spChg>
        <pc:spChg chg="add del mod">
          <ac:chgData name="yashrealmec15@gmail.com" userId="96ecc678ac4d3d61" providerId="LiveId" clId="{49D23DAE-1727-4B62-919E-5481B1DC5217}" dt="2024-07-14T15:44:06.075" v="574" actId="108"/>
          <ac:spMkLst>
            <pc:docMk/>
            <pc:sldMk cId="1948781454" sldId="760"/>
            <ac:spMk id="3" creationId="{1A2165BC-2C65-050D-730D-8D462E50A505}"/>
          </ac:spMkLst>
        </pc:spChg>
        <pc:picChg chg="mod">
          <ac:chgData name="yashrealmec15@gmail.com" userId="96ecc678ac4d3d61" providerId="LiveId" clId="{49D23DAE-1727-4B62-919E-5481B1DC5217}" dt="2024-07-14T12:58:08.205" v="544" actId="1076"/>
          <ac:picMkLst>
            <pc:docMk/>
            <pc:sldMk cId="1948781454" sldId="760"/>
            <ac:picMk id="4" creationId="{5B6FBCF5-3ED6-ADB6-9711-961D5197C046}"/>
          </ac:picMkLst>
        </pc:picChg>
        <pc:picChg chg="del">
          <ac:chgData name="yashrealmec15@gmail.com" userId="96ecc678ac4d3d61" providerId="LiveId" clId="{49D23DAE-1727-4B62-919E-5481B1DC5217}" dt="2024-07-14T15:41:28.529" v="556" actId="478"/>
          <ac:picMkLst>
            <pc:docMk/>
            <pc:sldMk cId="1948781454" sldId="760"/>
            <ac:picMk id="6" creationId="{3F95FA86-90D5-6EAF-313E-11F9843D68B9}"/>
          </ac:picMkLst>
        </pc:picChg>
        <pc:picChg chg="add mod">
          <ac:chgData name="yashrealmec15@gmail.com" userId="96ecc678ac4d3d61" providerId="LiveId" clId="{49D23DAE-1727-4B62-919E-5481B1DC5217}" dt="2024-07-14T15:41:58.284" v="559"/>
          <ac:picMkLst>
            <pc:docMk/>
            <pc:sldMk cId="1948781454" sldId="760"/>
            <ac:picMk id="7" creationId="{2CC55A1E-8CCE-CC0B-617D-6D9FC62C908D}"/>
          </ac:picMkLst>
        </pc:picChg>
        <pc:picChg chg="add mod">
          <ac:chgData name="yashrealmec15@gmail.com" userId="96ecc678ac4d3d61" providerId="LiveId" clId="{49D23DAE-1727-4B62-919E-5481B1DC5217}" dt="2024-07-14T15:42:10.535" v="562" actId="14100"/>
          <ac:picMkLst>
            <pc:docMk/>
            <pc:sldMk cId="1948781454" sldId="760"/>
            <ac:picMk id="8" creationId="{4B3781CB-7DD9-D1BF-489A-D0B472D221D9}"/>
          </ac:picMkLst>
        </pc:picChg>
      </pc:sldChg>
      <pc:sldChg chg="delSp modSp add mod delAnim modAnim">
        <pc:chgData name="yashrealmec15@gmail.com" userId="96ecc678ac4d3d61" providerId="LiveId" clId="{49D23DAE-1727-4B62-919E-5481B1DC5217}" dt="2024-07-14T15:44:12.857" v="575" actId="108"/>
        <pc:sldMkLst>
          <pc:docMk/>
          <pc:sldMk cId="1119150135" sldId="761"/>
        </pc:sldMkLst>
        <pc:spChg chg="mod">
          <ac:chgData name="yashrealmec15@gmail.com" userId="96ecc678ac4d3d61" providerId="LiveId" clId="{49D23DAE-1727-4B62-919E-5481B1DC5217}" dt="2024-07-14T15:43:19.589" v="568" actId="20577"/>
          <ac:spMkLst>
            <pc:docMk/>
            <pc:sldMk cId="1119150135" sldId="761"/>
            <ac:spMk id="2" creationId="{F84C86F3-DA51-F012-B62D-5124A687DDFF}"/>
          </ac:spMkLst>
        </pc:spChg>
        <pc:spChg chg="mod">
          <ac:chgData name="yashrealmec15@gmail.com" userId="96ecc678ac4d3d61" providerId="LiveId" clId="{49D23DAE-1727-4B62-919E-5481B1DC5217}" dt="2024-07-14T15:44:12.857" v="575" actId="108"/>
          <ac:spMkLst>
            <pc:docMk/>
            <pc:sldMk cId="1119150135" sldId="761"/>
            <ac:spMk id="3" creationId="{1A2165BC-2C65-050D-730D-8D462E50A505}"/>
          </ac:spMkLst>
        </pc:spChg>
        <pc:picChg chg="del">
          <ac:chgData name="yashrealmec15@gmail.com" userId="96ecc678ac4d3d61" providerId="LiveId" clId="{49D23DAE-1727-4B62-919E-5481B1DC5217}" dt="2024-07-14T15:43:28.614" v="570" actId="478"/>
          <ac:picMkLst>
            <pc:docMk/>
            <pc:sldMk cId="1119150135" sldId="761"/>
            <ac:picMk id="4" creationId="{5B6FBCF5-3ED6-ADB6-9711-961D5197C046}"/>
          </ac:picMkLst>
        </pc:picChg>
        <pc:picChg chg="del">
          <ac:chgData name="yashrealmec15@gmail.com" userId="96ecc678ac4d3d61" providerId="LiveId" clId="{49D23DAE-1727-4B62-919E-5481B1DC5217}" dt="2024-07-14T15:43:26.034" v="569" actId="478"/>
          <ac:picMkLst>
            <pc:docMk/>
            <pc:sldMk cId="1119150135" sldId="761"/>
            <ac:picMk id="7" creationId="{2CC55A1E-8CCE-CC0B-617D-6D9FC62C908D}"/>
          </ac:picMkLst>
        </pc:picChg>
        <pc:picChg chg="del">
          <ac:chgData name="yashrealmec15@gmail.com" userId="96ecc678ac4d3d61" providerId="LiveId" clId="{49D23DAE-1727-4B62-919E-5481B1DC5217}" dt="2024-07-14T15:43:31.222" v="571" actId="478"/>
          <ac:picMkLst>
            <pc:docMk/>
            <pc:sldMk cId="1119150135" sldId="761"/>
            <ac:picMk id="8" creationId="{4B3781CB-7DD9-D1BF-489A-D0B472D221D9}"/>
          </ac:picMkLst>
        </pc:picChg>
      </pc:sldChg>
      <pc:sldChg chg="modSp add mod ord">
        <pc:chgData name="yashrealmec15@gmail.com" userId="96ecc678ac4d3d61" providerId="LiveId" clId="{49D23DAE-1727-4B62-919E-5481B1DC5217}" dt="2024-07-15T08:49:14.476" v="744" actId="1076"/>
        <pc:sldMkLst>
          <pc:docMk/>
          <pc:sldMk cId="2192944446" sldId="762"/>
        </pc:sldMkLst>
        <pc:spChg chg="mod">
          <ac:chgData name="yashrealmec15@gmail.com" userId="96ecc678ac4d3d61" providerId="LiveId" clId="{49D23DAE-1727-4B62-919E-5481B1DC5217}" dt="2024-07-15T08:49:14.476" v="744" actId="1076"/>
          <ac:spMkLst>
            <pc:docMk/>
            <pc:sldMk cId="2192944446" sldId="762"/>
            <ac:spMk id="4" creationId="{589D8245-E8BD-5155-E4C1-8A4C6DDCAD34}"/>
          </ac:spMkLst>
        </pc:spChg>
      </pc:sldChg>
      <pc:sldChg chg="modSp add mod modAnim">
        <pc:chgData name="yashrealmec15@gmail.com" userId="96ecc678ac4d3d61" providerId="LiveId" clId="{49D23DAE-1727-4B62-919E-5481B1DC5217}" dt="2024-07-15T08:51:20.818" v="757" actId="207"/>
        <pc:sldMkLst>
          <pc:docMk/>
          <pc:sldMk cId="2466378390" sldId="763"/>
        </pc:sldMkLst>
        <pc:spChg chg="mod">
          <ac:chgData name="yashrealmec15@gmail.com" userId="96ecc678ac4d3d61" providerId="LiveId" clId="{49D23DAE-1727-4B62-919E-5481B1DC5217}" dt="2024-07-14T15:49:40.723" v="641"/>
          <ac:spMkLst>
            <pc:docMk/>
            <pc:sldMk cId="2466378390" sldId="763"/>
            <ac:spMk id="2" creationId="{F84C86F3-DA51-F012-B62D-5124A687DDFF}"/>
          </ac:spMkLst>
        </pc:spChg>
        <pc:spChg chg="mod">
          <ac:chgData name="yashrealmec15@gmail.com" userId="96ecc678ac4d3d61" providerId="LiveId" clId="{49D23DAE-1727-4B62-919E-5481B1DC5217}" dt="2024-07-15T08:51:20.818" v="757" actId="207"/>
          <ac:spMkLst>
            <pc:docMk/>
            <pc:sldMk cId="2466378390" sldId="763"/>
            <ac:spMk id="4" creationId="{24B9606C-C12D-9197-F817-2CCFE9913BFE}"/>
          </ac:spMkLst>
        </pc:spChg>
      </pc:sldChg>
      <pc:sldChg chg="modSp add mod modAnim">
        <pc:chgData name="yashrealmec15@gmail.com" userId="96ecc678ac4d3d61" providerId="LiveId" clId="{49D23DAE-1727-4B62-919E-5481B1DC5217}" dt="2024-07-15T08:52:06.664" v="776" actId="20577"/>
        <pc:sldMkLst>
          <pc:docMk/>
          <pc:sldMk cId="3685175293" sldId="764"/>
        </pc:sldMkLst>
        <pc:spChg chg="mod">
          <ac:chgData name="yashrealmec15@gmail.com" userId="96ecc678ac4d3d61" providerId="LiveId" clId="{49D23DAE-1727-4B62-919E-5481B1DC5217}" dt="2024-07-14T15:52:22.476" v="671"/>
          <ac:spMkLst>
            <pc:docMk/>
            <pc:sldMk cId="3685175293" sldId="764"/>
            <ac:spMk id="2" creationId="{F84C86F3-DA51-F012-B62D-5124A687DDFF}"/>
          </ac:spMkLst>
        </pc:spChg>
        <pc:spChg chg="mod">
          <ac:chgData name="yashrealmec15@gmail.com" userId="96ecc678ac4d3d61" providerId="LiveId" clId="{49D23DAE-1727-4B62-919E-5481B1DC5217}" dt="2024-07-15T08:52:06.664" v="776" actId="20577"/>
          <ac:spMkLst>
            <pc:docMk/>
            <pc:sldMk cId="3685175293" sldId="764"/>
            <ac:spMk id="4" creationId="{24B9606C-C12D-9197-F817-2CCFE9913BFE}"/>
          </ac:spMkLst>
        </pc:spChg>
      </pc:sldChg>
      <pc:sldMasterChg chg="modSldLayout">
        <pc:chgData name="yashrealmec15@gmail.com" userId="96ecc678ac4d3d61" providerId="LiveId" clId="{49D23DAE-1727-4B62-919E-5481B1DC5217}" dt="2024-07-14T12:42:09.315" v="355" actId="207"/>
        <pc:sldMasterMkLst>
          <pc:docMk/>
          <pc:sldMasterMk cId="1788353970" sldId="2147483648"/>
        </pc:sldMasterMkLst>
        <pc:sldLayoutChg chg="addSp delSp modSp mod">
          <pc:chgData name="yashrealmec15@gmail.com" userId="96ecc678ac4d3d61" providerId="LiveId" clId="{49D23DAE-1727-4B62-919E-5481B1DC5217}" dt="2024-07-14T12:42:09.315" v="355" actId="207"/>
          <pc:sldLayoutMkLst>
            <pc:docMk/>
            <pc:sldMasterMk cId="1788353970" sldId="2147483648"/>
            <pc:sldLayoutMk cId="2916498579" sldId="2147483649"/>
          </pc:sldLayoutMkLst>
          <pc:spChg chg="add mod">
            <ac:chgData name="yashrealmec15@gmail.com" userId="96ecc678ac4d3d61" providerId="LiveId" clId="{49D23DAE-1727-4B62-919E-5481B1DC5217}" dt="2024-07-14T12:40:31.226" v="339" actId="14100"/>
            <ac:spMkLst>
              <pc:docMk/>
              <pc:sldMasterMk cId="1788353970" sldId="2147483648"/>
              <pc:sldLayoutMk cId="2916498579" sldId="2147483649"/>
              <ac:spMk id="4" creationId="{F6FF5B9E-D728-E39C-4A10-0B479F93856B}"/>
            </ac:spMkLst>
          </pc:spChg>
          <pc:spChg chg="add mod">
            <ac:chgData name="yashrealmec15@gmail.com" userId="96ecc678ac4d3d61" providerId="LiveId" clId="{49D23DAE-1727-4B62-919E-5481B1DC5217}" dt="2024-07-14T12:40:41.442" v="345"/>
            <ac:spMkLst>
              <pc:docMk/>
              <pc:sldMasterMk cId="1788353970" sldId="2147483648"/>
              <pc:sldLayoutMk cId="2916498579" sldId="2147483649"/>
              <ac:spMk id="6" creationId="{566F72CA-FEE3-B8DC-DE80-4845DB8C6F82}"/>
            </ac:spMkLst>
          </pc:spChg>
          <pc:spChg chg="mod">
            <ac:chgData name="yashrealmec15@gmail.com" userId="96ecc678ac4d3d61" providerId="LiveId" clId="{49D23DAE-1727-4B62-919E-5481B1DC5217}" dt="2024-07-14T12:42:09.315" v="355" actId="207"/>
            <ac:spMkLst>
              <pc:docMk/>
              <pc:sldMasterMk cId="1788353970" sldId="2147483648"/>
              <pc:sldLayoutMk cId="2916498579" sldId="2147483649"/>
              <ac:spMk id="7" creationId="{40B25912-FA74-DA0F-51FD-FAC1B13434FA}"/>
            </ac:spMkLst>
          </pc:spChg>
          <pc:spChg chg="add del mod">
            <ac:chgData name="yashrealmec15@gmail.com" userId="96ecc678ac4d3d61" providerId="LiveId" clId="{49D23DAE-1727-4B62-919E-5481B1DC5217}" dt="2024-07-14T12:41:06.353" v="347" actId="478"/>
            <ac:spMkLst>
              <pc:docMk/>
              <pc:sldMasterMk cId="1788353970" sldId="2147483648"/>
              <pc:sldLayoutMk cId="2916498579" sldId="2147483649"/>
              <ac:spMk id="8" creationId="{6FA0F900-C95F-90A9-B598-EAC7AB5AA539}"/>
            </ac:spMkLst>
          </pc:spChg>
          <pc:spChg chg="mod">
            <ac:chgData name="yashrealmec15@gmail.com" userId="96ecc678ac4d3d61" providerId="LiveId" clId="{49D23DAE-1727-4B62-919E-5481B1DC5217}" dt="2024-07-14T12:42:01.770" v="354" actId="208"/>
            <ac:spMkLst>
              <pc:docMk/>
              <pc:sldMasterMk cId="1788353970" sldId="2147483648"/>
              <pc:sldLayoutMk cId="2916498579" sldId="2147483649"/>
              <ac:spMk id="11" creationId="{0A72116D-6F86-BD64-4466-FC5B3E593B08}"/>
            </ac:spMkLst>
          </pc:spChg>
          <pc:spChg chg="mod">
            <ac:chgData name="yashrealmec15@gmail.com" userId="96ecc678ac4d3d61" providerId="LiveId" clId="{49D23DAE-1727-4B62-919E-5481B1DC5217}" dt="2024-07-14T12:41:48.039" v="352" actId="207"/>
            <ac:spMkLst>
              <pc:docMk/>
              <pc:sldMasterMk cId="1788353970" sldId="2147483648"/>
              <pc:sldLayoutMk cId="2916498579" sldId="2147483649"/>
              <ac:spMk id="13" creationId="{61F3B831-39D2-F3BA-A6AA-9E6F43CE56B3}"/>
            </ac:spMkLst>
          </pc:spChg>
          <pc:spChg chg="mod">
            <ac:chgData name="yashrealmec15@gmail.com" userId="96ecc678ac4d3d61" providerId="LiveId" clId="{49D23DAE-1727-4B62-919E-5481B1DC5217}" dt="2024-07-14T12:41:53.959" v="353" actId="207"/>
            <ac:spMkLst>
              <pc:docMk/>
              <pc:sldMasterMk cId="1788353970" sldId="2147483648"/>
              <pc:sldLayoutMk cId="2916498579" sldId="2147483649"/>
              <ac:spMk id="15" creationId="{B5D5B257-C98E-B0DA-9E3F-C9309303B85D}"/>
            </ac:spMkLst>
          </pc:spChg>
          <pc:picChg chg="add del">
            <ac:chgData name="yashrealmec15@gmail.com" userId="96ecc678ac4d3d61" providerId="LiveId" clId="{49D23DAE-1727-4B62-919E-5481B1DC5217}" dt="2024-07-14T12:40:02.646" v="334" actId="478"/>
            <ac:picMkLst>
              <pc:docMk/>
              <pc:sldMasterMk cId="1788353970" sldId="2147483648"/>
              <pc:sldLayoutMk cId="2916498579" sldId="2147483649"/>
              <ac:picMk id="1026" creationId="{81478DD0-B197-0664-EB89-C9481158212E}"/>
            </ac:picMkLst>
          </pc:picChg>
          <pc:picChg chg="add del">
            <ac:chgData name="yashrealmec15@gmail.com" userId="96ecc678ac4d3d61" providerId="LiveId" clId="{49D23DAE-1727-4B62-919E-5481B1DC5217}" dt="2024-07-14T12:40:05.696" v="336" actId="478"/>
            <ac:picMkLst>
              <pc:docMk/>
              <pc:sldMasterMk cId="1788353970" sldId="2147483648"/>
              <pc:sldLayoutMk cId="2916498579" sldId="2147483649"/>
              <ac:picMk id="1028" creationId="{1FC2430D-7377-B690-8BF5-B888B133E842}"/>
            </ac:picMkLst>
          </pc:picChg>
          <pc:picChg chg="add mod">
            <ac:chgData name="yashrealmec15@gmail.com" userId="96ecc678ac4d3d61" providerId="LiveId" clId="{49D23DAE-1727-4B62-919E-5481B1DC5217}" dt="2024-07-14T12:41:31.391" v="350" actId="1076"/>
            <ac:picMkLst>
              <pc:docMk/>
              <pc:sldMasterMk cId="1788353970" sldId="2147483648"/>
              <pc:sldLayoutMk cId="2916498579" sldId="2147483649"/>
              <ac:picMk id="1034" creationId="{D198D5C4-79F4-AE90-E2DF-709C575C4CEF}"/>
            </ac:picMkLst>
          </pc:picChg>
        </pc:sldLayoutChg>
      </pc:sldMasterChg>
    </pc:docChg>
  </pc:docChgLst>
  <pc:docChgLst>
    <pc:chgData name="yashrealmec15@gmail.com" userId="96ecc678ac4d3d61" providerId="LiveId" clId="{C5B72574-E5E5-4A18-9B57-AB34AC2F9D7A}"/>
    <pc:docChg chg="delSld modSld">
      <pc:chgData name="yashrealmec15@gmail.com" userId="96ecc678ac4d3d61" providerId="LiveId" clId="{C5B72574-E5E5-4A18-9B57-AB34AC2F9D7A}" dt="2024-06-17T07:57:34.423" v="13" actId="20577"/>
      <pc:docMkLst>
        <pc:docMk/>
      </pc:docMkLst>
      <pc:sldChg chg="del">
        <pc:chgData name="yashrealmec15@gmail.com" userId="96ecc678ac4d3d61" providerId="LiveId" clId="{C5B72574-E5E5-4A18-9B57-AB34AC2F9D7A}" dt="2024-06-17T07:55:37.830" v="0" actId="47"/>
        <pc:sldMkLst>
          <pc:docMk/>
          <pc:sldMk cId="862281486" sldId="647"/>
        </pc:sldMkLst>
      </pc:sldChg>
      <pc:sldChg chg="del">
        <pc:chgData name="yashrealmec15@gmail.com" userId="96ecc678ac4d3d61" providerId="LiveId" clId="{C5B72574-E5E5-4A18-9B57-AB34AC2F9D7A}" dt="2024-06-17T07:55:37.830" v="0" actId="47"/>
        <pc:sldMkLst>
          <pc:docMk/>
          <pc:sldMk cId="2417702614" sldId="649"/>
        </pc:sldMkLst>
      </pc:sldChg>
      <pc:sldChg chg="del">
        <pc:chgData name="yashrealmec15@gmail.com" userId="96ecc678ac4d3d61" providerId="LiveId" clId="{C5B72574-E5E5-4A18-9B57-AB34AC2F9D7A}" dt="2024-06-17T07:55:37.830" v="0" actId="47"/>
        <pc:sldMkLst>
          <pc:docMk/>
          <pc:sldMk cId="2898016635" sldId="650"/>
        </pc:sldMkLst>
      </pc:sldChg>
      <pc:sldChg chg="del">
        <pc:chgData name="yashrealmec15@gmail.com" userId="96ecc678ac4d3d61" providerId="LiveId" clId="{C5B72574-E5E5-4A18-9B57-AB34AC2F9D7A}" dt="2024-06-17T07:55:37.830" v="0" actId="47"/>
        <pc:sldMkLst>
          <pc:docMk/>
          <pc:sldMk cId="343674283" sldId="651"/>
        </pc:sldMkLst>
      </pc:sldChg>
      <pc:sldChg chg="del">
        <pc:chgData name="yashrealmec15@gmail.com" userId="96ecc678ac4d3d61" providerId="LiveId" clId="{C5B72574-E5E5-4A18-9B57-AB34AC2F9D7A}" dt="2024-06-17T07:55:37.830" v="0" actId="47"/>
        <pc:sldMkLst>
          <pc:docMk/>
          <pc:sldMk cId="2930638635" sldId="652"/>
        </pc:sldMkLst>
      </pc:sldChg>
      <pc:sldChg chg="del">
        <pc:chgData name="yashrealmec15@gmail.com" userId="96ecc678ac4d3d61" providerId="LiveId" clId="{C5B72574-E5E5-4A18-9B57-AB34AC2F9D7A}" dt="2024-06-17T07:55:37.830" v="0" actId="47"/>
        <pc:sldMkLst>
          <pc:docMk/>
          <pc:sldMk cId="4253657519" sldId="653"/>
        </pc:sldMkLst>
      </pc:sldChg>
      <pc:sldChg chg="del">
        <pc:chgData name="yashrealmec15@gmail.com" userId="96ecc678ac4d3d61" providerId="LiveId" clId="{C5B72574-E5E5-4A18-9B57-AB34AC2F9D7A}" dt="2024-06-17T07:55:37.830" v="0" actId="47"/>
        <pc:sldMkLst>
          <pc:docMk/>
          <pc:sldMk cId="1150905127" sldId="654"/>
        </pc:sldMkLst>
      </pc:sldChg>
      <pc:sldChg chg="del">
        <pc:chgData name="yashrealmec15@gmail.com" userId="96ecc678ac4d3d61" providerId="LiveId" clId="{C5B72574-E5E5-4A18-9B57-AB34AC2F9D7A}" dt="2024-06-17T07:55:37.830" v="0" actId="47"/>
        <pc:sldMkLst>
          <pc:docMk/>
          <pc:sldMk cId="835069497" sldId="655"/>
        </pc:sldMkLst>
      </pc:sldChg>
      <pc:sldChg chg="del">
        <pc:chgData name="yashrealmec15@gmail.com" userId="96ecc678ac4d3d61" providerId="LiveId" clId="{C5B72574-E5E5-4A18-9B57-AB34AC2F9D7A}" dt="2024-06-17T07:55:37.830" v="0" actId="47"/>
        <pc:sldMkLst>
          <pc:docMk/>
          <pc:sldMk cId="3603636640" sldId="656"/>
        </pc:sldMkLst>
      </pc:sldChg>
      <pc:sldChg chg="del">
        <pc:chgData name="yashrealmec15@gmail.com" userId="96ecc678ac4d3d61" providerId="LiveId" clId="{C5B72574-E5E5-4A18-9B57-AB34AC2F9D7A}" dt="2024-06-17T07:55:37.830" v="0" actId="47"/>
        <pc:sldMkLst>
          <pc:docMk/>
          <pc:sldMk cId="2273660813" sldId="657"/>
        </pc:sldMkLst>
      </pc:sldChg>
      <pc:sldChg chg="del">
        <pc:chgData name="yashrealmec15@gmail.com" userId="96ecc678ac4d3d61" providerId="LiveId" clId="{C5B72574-E5E5-4A18-9B57-AB34AC2F9D7A}" dt="2024-06-17T07:55:37.830" v="0" actId="47"/>
        <pc:sldMkLst>
          <pc:docMk/>
          <pc:sldMk cId="229003604" sldId="658"/>
        </pc:sldMkLst>
      </pc:sldChg>
      <pc:sldChg chg="del">
        <pc:chgData name="yashrealmec15@gmail.com" userId="96ecc678ac4d3d61" providerId="LiveId" clId="{C5B72574-E5E5-4A18-9B57-AB34AC2F9D7A}" dt="2024-06-17T07:55:37.830" v="0" actId="47"/>
        <pc:sldMkLst>
          <pc:docMk/>
          <pc:sldMk cId="1677897784" sldId="659"/>
        </pc:sldMkLst>
      </pc:sldChg>
      <pc:sldChg chg="del">
        <pc:chgData name="yashrealmec15@gmail.com" userId="96ecc678ac4d3d61" providerId="LiveId" clId="{C5B72574-E5E5-4A18-9B57-AB34AC2F9D7A}" dt="2024-06-17T07:55:37.830" v="0" actId="47"/>
        <pc:sldMkLst>
          <pc:docMk/>
          <pc:sldMk cId="2389859563" sldId="660"/>
        </pc:sldMkLst>
      </pc:sldChg>
      <pc:sldChg chg="del">
        <pc:chgData name="yashrealmec15@gmail.com" userId="96ecc678ac4d3d61" providerId="LiveId" clId="{C5B72574-E5E5-4A18-9B57-AB34AC2F9D7A}" dt="2024-06-17T07:55:37.830" v="0" actId="47"/>
        <pc:sldMkLst>
          <pc:docMk/>
          <pc:sldMk cId="1596164690" sldId="661"/>
        </pc:sldMkLst>
      </pc:sldChg>
      <pc:sldChg chg="del">
        <pc:chgData name="yashrealmec15@gmail.com" userId="96ecc678ac4d3d61" providerId="LiveId" clId="{C5B72574-E5E5-4A18-9B57-AB34AC2F9D7A}" dt="2024-06-17T07:55:37.830" v="0" actId="47"/>
        <pc:sldMkLst>
          <pc:docMk/>
          <pc:sldMk cId="2555105972" sldId="662"/>
        </pc:sldMkLst>
      </pc:sldChg>
      <pc:sldChg chg="del">
        <pc:chgData name="yashrealmec15@gmail.com" userId="96ecc678ac4d3d61" providerId="LiveId" clId="{C5B72574-E5E5-4A18-9B57-AB34AC2F9D7A}" dt="2024-06-17T07:55:37.830" v="0" actId="47"/>
        <pc:sldMkLst>
          <pc:docMk/>
          <pc:sldMk cId="4045611350" sldId="663"/>
        </pc:sldMkLst>
      </pc:sldChg>
      <pc:sldChg chg="del">
        <pc:chgData name="yashrealmec15@gmail.com" userId="96ecc678ac4d3d61" providerId="LiveId" clId="{C5B72574-E5E5-4A18-9B57-AB34AC2F9D7A}" dt="2024-06-17T07:55:37.830" v="0" actId="47"/>
        <pc:sldMkLst>
          <pc:docMk/>
          <pc:sldMk cId="4147306443" sldId="664"/>
        </pc:sldMkLst>
      </pc:sldChg>
      <pc:sldChg chg="del">
        <pc:chgData name="yashrealmec15@gmail.com" userId="96ecc678ac4d3d61" providerId="LiveId" clId="{C5B72574-E5E5-4A18-9B57-AB34AC2F9D7A}" dt="2024-06-17T07:55:37.830" v="0" actId="47"/>
        <pc:sldMkLst>
          <pc:docMk/>
          <pc:sldMk cId="2751812055" sldId="665"/>
        </pc:sldMkLst>
      </pc:sldChg>
      <pc:sldChg chg="del">
        <pc:chgData name="yashrealmec15@gmail.com" userId="96ecc678ac4d3d61" providerId="LiveId" clId="{C5B72574-E5E5-4A18-9B57-AB34AC2F9D7A}" dt="2024-06-17T07:55:37.830" v="0" actId="47"/>
        <pc:sldMkLst>
          <pc:docMk/>
          <pc:sldMk cId="3222866762" sldId="666"/>
        </pc:sldMkLst>
      </pc:sldChg>
      <pc:sldChg chg="del">
        <pc:chgData name="yashrealmec15@gmail.com" userId="96ecc678ac4d3d61" providerId="LiveId" clId="{C5B72574-E5E5-4A18-9B57-AB34AC2F9D7A}" dt="2024-06-17T07:55:37.830" v="0" actId="47"/>
        <pc:sldMkLst>
          <pc:docMk/>
          <pc:sldMk cId="2661931999" sldId="667"/>
        </pc:sldMkLst>
      </pc:sldChg>
      <pc:sldChg chg="del">
        <pc:chgData name="yashrealmec15@gmail.com" userId="96ecc678ac4d3d61" providerId="LiveId" clId="{C5B72574-E5E5-4A18-9B57-AB34AC2F9D7A}" dt="2024-06-17T07:55:37.830" v="0" actId="47"/>
        <pc:sldMkLst>
          <pc:docMk/>
          <pc:sldMk cId="242302289" sldId="668"/>
        </pc:sldMkLst>
      </pc:sldChg>
      <pc:sldChg chg="del">
        <pc:chgData name="yashrealmec15@gmail.com" userId="96ecc678ac4d3d61" providerId="LiveId" clId="{C5B72574-E5E5-4A18-9B57-AB34AC2F9D7A}" dt="2024-06-17T07:55:37.830" v="0" actId="47"/>
        <pc:sldMkLst>
          <pc:docMk/>
          <pc:sldMk cId="216595097" sldId="669"/>
        </pc:sldMkLst>
      </pc:sldChg>
      <pc:sldChg chg="del">
        <pc:chgData name="yashrealmec15@gmail.com" userId="96ecc678ac4d3d61" providerId="LiveId" clId="{C5B72574-E5E5-4A18-9B57-AB34AC2F9D7A}" dt="2024-06-17T07:55:37.830" v="0" actId="47"/>
        <pc:sldMkLst>
          <pc:docMk/>
          <pc:sldMk cId="3459789132" sldId="670"/>
        </pc:sldMkLst>
      </pc:sldChg>
      <pc:sldChg chg="del">
        <pc:chgData name="yashrealmec15@gmail.com" userId="96ecc678ac4d3d61" providerId="LiveId" clId="{C5B72574-E5E5-4A18-9B57-AB34AC2F9D7A}" dt="2024-06-17T07:55:37.830" v="0" actId="47"/>
        <pc:sldMkLst>
          <pc:docMk/>
          <pc:sldMk cId="3231714402" sldId="672"/>
        </pc:sldMkLst>
      </pc:sldChg>
      <pc:sldChg chg="del">
        <pc:chgData name="yashrealmec15@gmail.com" userId="96ecc678ac4d3d61" providerId="LiveId" clId="{C5B72574-E5E5-4A18-9B57-AB34AC2F9D7A}" dt="2024-06-17T07:55:37.830" v="0" actId="47"/>
        <pc:sldMkLst>
          <pc:docMk/>
          <pc:sldMk cId="4280686333" sldId="673"/>
        </pc:sldMkLst>
      </pc:sldChg>
      <pc:sldChg chg="del">
        <pc:chgData name="yashrealmec15@gmail.com" userId="96ecc678ac4d3d61" providerId="LiveId" clId="{C5B72574-E5E5-4A18-9B57-AB34AC2F9D7A}" dt="2024-06-17T07:55:37.830" v="0" actId="47"/>
        <pc:sldMkLst>
          <pc:docMk/>
          <pc:sldMk cId="4016640017" sldId="674"/>
        </pc:sldMkLst>
      </pc:sldChg>
      <pc:sldChg chg="del">
        <pc:chgData name="yashrealmec15@gmail.com" userId="96ecc678ac4d3d61" providerId="LiveId" clId="{C5B72574-E5E5-4A18-9B57-AB34AC2F9D7A}" dt="2024-06-17T07:55:37.830" v="0" actId="47"/>
        <pc:sldMkLst>
          <pc:docMk/>
          <pc:sldMk cId="3409592970" sldId="675"/>
        </pc:sldMkLst>
      </pc:sldChg>
      <pc:sldChg chg="del">
        <pc:chgData name="yashrealmec15@gmail.com" userId="96ecc678ac4d3d61" providerId="LiveId" clId="{C5B72574-E5E5-4A18-9B57-AB34AC2F9D7A}" dt="2024-06-17T07:55:37.830" v="0" actId="47"/>
        <pc:sldMkLst>
          <pc:docMk/>
          <pc:sldMk cId="4167528899" sldId="676"/>
        </pc:sldMkLst>
      </pc:sldChg>
      <pc:sldChg chg="del">
        <pc:chgData name="yashrealmec15@gmail.com" userId="96ecc678ac4d3d61" providerId="LiveId" clId="{C5B72574-E5E5-4A18-9B57-AB34AC2F9D7A}" dt="2024-06-17T07:55:37.830" v="0" actId="47"/>
        <pc:sldMkLst>
          <pc:docMk/>
          <pc:sldMk cId="4121549345" sldId="677"/>
        </pc:sldMkLst>
      </pc:sldChg>
      <pc:sldChg chg="del">
        <pc:chgData name="yashrealmec15@gmail.com" userId="96ecc678ac4d3d61" providerId="LiveId" clId="{C5B72574-E5E5-4A18-9B57-AB34AC2F9D7A}" dt="2024-06-17T07:55:37.830" v="0" actId="47"/>
        <pc:sldMkLst>
          <pc:docMk/>
          <pc:sldMk cId="1345529746" sldId="678"/>
        </pc:sldMkLst>
      </pc:sldChg>
      <pc:sldChg chg="del">
        <pc:chgData name="yashrealmec15@gmail.com" userId="96ecc678ac4d3d61" providerId="LiveId" clId="{C5B72574-E5E5-4A18-9B57-AB34AC2F9D7A}" dt="2024-06-17T07:55:37.830" v="0" actId="47"/>
        <pc:sldMkLst>
          <pc:docMk/>
          <pc:sldMk cId="1520458233" sldId="679"/>
        </pc:sldMkLst>
      </pc:sldChg>
      <pc:sldChg chg="del">
        <pc:chgData name="yashrealmec15@gmail.com" userId="96ecc678ac4d3d61" providerId="LiveId" clId="{C5B72574-E5E5-4A18-9B57-AB34AC2F9D7A}" dt="2024-06-17T07:55:37.830" v="0" actId="47"/>
        <pc:sldMkLst>
          <pc:docMk/>
          <pc:sldMk cId="4114652368" sldId="680"/>
        </pc:sldMkLst>
      </pc:sldChg>
      <pc:sldChg chg="del">
        <pc:chgData name="yashrealmec15@gmail.com" userId="96ecc678ac4d3d61" providerId="LiveId" clId="{C5B72574-E5E5-4A18-9B57-AB34AC2F9D7A}" dt="2024-06-17T07:55:37.830" v="0" actId="47"/>
        <pc:sldMkLst>
          <pc:docMk/>
          <pc:sldMk cId="4160583060" sldId="681"/>
        </pc:sldMkLst>
      </pc:sldChg>
      <pc:sldChg chg="del">
        <pc:chgData name="yashrealmec15@gmail.com" userId="96ecc678ac4d3d61" providerId="LiveId" clId="{C5B72574-E5E5-4A18-9B57-AB34AC2F9D7A}" dt="2024-06-17T07:55:37.830" v="0" actId="47"/>
        <pc:sldMkLst>
          <pc:docMk/>
          <pc:sldMk cId="2941385338" sldId="682"/>
        </pc:sldMkLst>
      </pc:sldChg>
      <pc:sldChg chg="del">
        <pc:chgData name="yashrealmec15@gmail.com" userId="96ecc678ac4d3d61" providerId="LiveId" clId="{C5B72574-E5E5-4A18-9B57-AB34AC2F9D7A}" dt="2024-06-17T07:55:37.830" v="0" actId="47"/>
        <pc:sldMkLst>
          <pc:docMk/>
          <pc:sldMk cId="776433213" sldId="683"/>
        </pc:sldMkLst>
      </pc:sldChg>
      <pc:sldChg chg="del">
        <pc:chgData name="yashrealmec15@gmail.com" userId="96ecc678ac4d3d61" providerId="LiveId" clId="{C5B72574-E5E5-4A18-9B57-AB34AC2F9D7A}" dt="2024-06-17T07:55:37.830" v="0" actId="47"/>
        <pc:sldMkLst>
          <pc:docMk/>
          <pc:sldMk cId="1490464746" sldId="684"/>
        </pc:sldMkLst>
      </pc:sldChg>
      <pc:sldChg chg="del">
        <pc:chgData name="yashrealmec15@gmail.com" userId="96ecc678ac4d3d61" providerId="LiveId" clId="{C5B72574-E5E5-4A18-9B57-AB34AC2F9D7A}" dt="2024-06-17T07:55:37.830" v="0" actId="47"/>
        <pc:sldMkLst>
          <pc:docMk/>
          <pc:sldMk cId="1358883019" sldId="685"/>
        </pc:sldMkLst>
      </pc:sldChg>
      <pc:sldChg chg="del">
        <pc:chgData name="yashrealmec15@gmail.com" userId="96ecc678ac4d3d61" providerId="LiveId" clId="{C5B72574-E5E5-4A18-9B57-AB34AC2F9D7A}" dt="2024-06-17T07:55:37.830" v="0" actId="47"/>
        <pc:sldMkLst>
          <pc:docMk/>
          <pc:sldMk cId="713911257" sldId="686"/>
        </pc:sldMkLst>
      </pc:sldChg>
      <pc:sldChg chg="del">
        <pc:chgData name="yashrealmec15@gmail.com" userId="96ecc678ac4d3d61" providerId="LiveId" clId="{C5B72574-E5E5-4A18-9B57-AB34AC2F9D7A}" dt="2024-06-17T07:55:37.830" v="0" actId="47"/>
        <pc:sldMkLst>
          <pc:docMk/>
          <pc:sldMk cId="3389311865" sldId="687"/>
        </pc:sldMkLst>
      </pc:sldChg>
      <pc:sldChg chg="del">
        <pc:chgData name="yashrealmec15@gmail.com" userId="96ecc678ac4d3d61" providerId="LiveId" clId="{C5B72574-E5E5-4A18-9B57-AB34AC2F9D7A}" dt="2024-06-17T07:55:37.830" v="0" actId="47"/>
        <pc:sldMkLst>
          <pc:docMk/>
          <pc:sldMk cId="3342617985" sldId="688"/>
        </pc:sldMkLst>
      </pc:sldChg>
      <pc:sldChg chg="del">
        <pc:chgData name="yashrealmec15@gmail.com" userId="96ecc678ac4d3d61" providerId="LiveId" clId="{C5B72574-E5E5-4A18-9B57-AB34AC2F9D7A}" dt="2024-06-17T07:55:37.830" v="0" actId="47"/>
        <pc:sldMkLst>
          <pc:docMk/>
          <pc:sldMk cId="2003366215" sldId="689"/>
        </pc:sldMkLst>
      </pc:sldChg>
      <pc:sldChg chg="del">
        <pc:chgData name="yashrealmec15@gmail.com" userId="96ecc678ac4d3d61" providerId="LiveId" clId="{C5B72574-E5E5-4A18-9B57-AB34AC2F9D7A}" dt="2024-06-17T07:55:37.830" v="0" actId="47"/>
        <pc:sldMkLst>
          <pc:docMk/>
          <pc:sldMk cId="2953867184" sldId="690"/>
        </pc:sldMkLst>
      </pc:sldChg>
      <pc:sldChg chg="del">
        <pc:chgData name="yashrealmec15@gmail.com" userId="96ecc678ac4d3d61" providerId="LiveId" clId="{C5B72574-E5E5-4A18-9B57-AB34AC2F9D7A}" dt="2024-06-17T07:55:37.830" v="0" actId="47"/>
        <pc:sldMkLst>
          <pc:docMk/>
          <pc:sldMk cId="2876647941" sldId="692"/>
        </pc:sldMkLst>
      </pc:sldChg>
      <pc:sldChg chg="del">
        <pc:chgData name="yashrealmec15@gmail.com" userId="96ecc678ac4d3d61" providerId="LiveId" clId="{C5B72574-E5E5-4A18-9B57-AB34AC2F9D7A}" dt="2024-06-17T07:55:37.830" v="0" actId="47"/>
        <pc:sldMkLst>
          <pc:docMk/>
          <pc:sldMk cId="1670800081" sldId="693"/>
        </pc:sldMkLst>
      </pc:sldChg>
      <pc:sldChg chg="del">
        <pc:chgData name="yashrealmec15@gmail.com" userId="96ecc678ac4d3d61" providerId="LiveId" clId="{C5B72574-E5E5-4A18-9B57-AB34AC2F9D7A}" dt="2024-06-17T07:55:37.830" v="0" actId="47"/>
        <pc:sldMkLst>
          <pc:docMk/>
          <pc:sldMk cId="3680564958" sldId="694"/>
        </pc:sldMkLst>
      </pc:sldChg>
      <pc:sldChg chg="del">
        <pc:chgData name="yashrealmec15@gmail.com" userId="96ecc678ac4d3d61" providerId="LiveId" clId="{C5B72574-E5E5-4A18-9B57-AB34AC2F9D7A}" dt="2024-06-17T07:55:37.830" v="0" actId="47"/>
        <pc:sldMkLst>
          <pc:docMk/>
          <pc:sldMk cId="3938431830" sldId="695"/>
        </pc:sldMkLst>
      </pc:sldChg>
      <pc:sldChg chg="del">
        <pc:chgData name="yashrealmec15@gmail.com" userId="96ecc678ac4d3d61" providerId="LiveId" clId="{C5B72574-E5E5-4A18-9B57-AB34AC2F9D7A}" dt="2024-06-17T07:55:37.830" v="0" actId="47"/>
        <pc:sldMkLst>
          <pc:docMk/>
          <pc:sldMk cId="1009489129" sldId="696"/>
        </pc:sldMkLst>
      </pc:sldChg>
      <pc:sldChg chg="del">
        <pc:chgData name="yashrealmec15@gmail.com" userId="96ecc678ac4d3d61" providerId="LiveId" clId="{C5B72574-E5E5-4A18-9B57-AB34AC2F9D7A}" dt="2024-06-17T07:55:37.830" v="0" actId="47"/>
        <pc:sldMkLst>
          <pc:docMk/>
          <pc:sldMk cId="3833904051" sldId="697"/>
        </pc:sldMkLst>
      </pc:sldChg>
      <pc:sldChg chg="del">
        <pc:chgData name="yashrealmec15@gmail.com" userId="96ecc678ac4d3d61" providerId="LiveId" clId="{C5B72574-E5E5-4A18-9B57-AB34AC2F9D7A}" dt="2024-06-17T07:55:37.830" v="0" actId="47"/>
        <pc:sldMkLst>
          <pc:docMk/>
          <pc:sldMk cId="150893571" sldId="698"/>
        </pc:sldMkLst>
      </pc:sldChg>
      <pc:sldChg chg="del">
        <pc:chgData name="yashrealmec15@gmail.com" userId="96ecc678ac4d3d61" providerId="LiveId" clId="{C5B72574-E5E5-4A18-9B57-AB34AC2F9D7A}" dt="2024-06-17T07:55:37.830" v="0" actId="47"/>
        <pc:sldMkLst>
          <pc:docMk/>
          <pc:sldMk cId="3666064976" sldId="699"/>
        </pc:sldMkLst>
      </pc:sldChg>
      <pc:sldChg chg="del">
        <pc:chgData name="yashrealmec15@gmail.com" userId="96ecc678ac4d3d61" providerId="LiveId" clId="{C5B72574-E5E5-4A18-9B57-AB34AC2F9D7A}" dt="2024-06-17T07:55:37.830" v="0" actId="47"/>
        <pc:sldMkLst>
          <pc:docMk/>
          <pc:sldMk cId="2444180415" sldId="700"/>
        </pc:sldMkLst>
      </pc:sldChg>
      <pc:sldChg chg="del">
        <pc:chgData name="yashrealmec15@gmail.com" userId="96ecc678ac4d3d61" providerId="LiveId" clId="{C5B72574-E5E5-4A18-9B57-AB34AC2F9D7A}" dt="2024-06-17T07:55:37.830" v="0" actId="47"/>
        <pc:sldMkLst>
          <pc:docMk/>
          <pc:sldMk cId="2449028307" sldId="701"/>
        </pc:sldMkLst>
      </pc:sldChg>
      <pc:sldChg chg="del">
        <pc:chgData name="yashrealmec15@gmail.com" userId="96ecc678ac4d3d61" providerId="LiveId" clId="{C5B72574-E5E5-4A18-9B57-AB34AC2F9D7A}" dt="2024-06-17T07:55:37.830" v="0" actId="47"/>
        <pc:sldMkLst>
          <pc:docMk/>
          <pc:sldMk cId="472354377" sldId="702"/>
        </pc:sldMkLst>
      </pc:sldChg>
      <pc:sldChg chg="del">
        <pc:chgData name="yashrealmec15@gmail.com" userId="96ecc678ac4d3d61" providerId="LiveId" clId="{C5B72574-E5E5-4A18-9B57-AB34AC2F9D7A}" dt="2024-06-17T07:55:37.830" v="0" actId="47"/>
        <pc:sldMkLst>
          <pc:docMk/>
          <pc:sldMk cId="1837862864" sldId="703"/>
        </pc:sldMkLst>
      </pc:sldChg>
      <pc:sldChg chg="del">
        <pc:chgData name="yashrealmec15@gmail.com" userId="96ecc678ac4d3d61" providerId="LiveId" clId="{C5B72574-E5E5-4A18-9B57-AB34AC2F9D7A}" dt="2024-06-17T07:55:37.830" v="0" actId="47"/>
        <pc:sldMkLst>
          <pc:docMk/>
          <pc:sldMk cId="1313974907" sldId="704"/>
        </pc:sldMkLst>
      </pc:sldChg>
      <pc:sldChg chg="del">
        <pc:chgData name="yashrealmec15@gmail.com" userId="96ecc678ac4d3d61" providerId="LiveId" clId="{C5B72574-E5E5-4A18-9B57-AB34AC2F9D7A}" dt="2024-06-17T07:55:37.830" v="0" actId="47"/>
        <pc:sldMkLst>
          <pc:docMk/>
          <pc:sldMk cId="2530603169" sldId="705"/>
        </pc:sldMkLst>
      </pc:sldChg>
      <pc:sldChg chg="del">
        <pc:chgData name="yashrealmec15@gmail.com" userId="96ecc678ac4d3d61" providerId="LiveId" clId="{C5B72574-E5E5-4A18-9B57-AB34AC2F9D7A}" dt="2024-06-17T07:55:37.830" v="0" actId="47"/>
        <pc:sldMkLst>
          <pc:docMk/>
          <pc:sldMk cId="3335348407" sldId="706"/>
        </pc:sldMkLst>
      </pc:sldChg>
      <pc:sldChg chg="del">
        <pc:chgData name="yashrealmec15@gmail.com" userId="96ecc678ac4d3d61" providerId="LiveId" clId="{C5B72574-E5E5-4A18-9B57-AB34AC2F9D7A}" dt="2024-06-17T07:55:37.830" v="0" actId="47"/>
        <pc:sldMkLst>
          <pc:docMk/>
          <pc:sldMk cId="1561983905" sldId="707"/>
        </pc:sldMkLst>
      </pc:sldChg>
      <pc:sldChg chg="del">
        <pc:chgData name="yashrealmec15@gmail.com" userId="96ecc678ac4d3d61" providerId="LiveId" clId="{C5B72574-E5E5-4A18-9B57-AB34AC2F9D7A}" dt="2024-06-17T07:55:37.830" v="0" actId="47"/>
        <pc:sldMkLst>
          <pc:docMk/>
          <pc:sldMk cId="3806786812" sldId="708"/>
        </pc:sldMkLst>
      </pc:sldChg>
      <pc:sldChg chg="del">
        <pc:chgData name="yashrealmec15@gmail.com" userId="96ecc678ac4d3d61" providerId="LiveId" clId="{C5B72574-E5E5-4A18-9B57-AB34AC2F9D7A}" dt="2024-06-17T07:55:37.830" v="0" actId="47"/>
        <pc:sldMkLst>
          <pc:docMk/>
          <pc:sldMk cId="3821179507" sldId="709"/>
        </pc:sldMkLst>
      </pc:sldChg>
      <pc:sldChg chg="del">
        <pc:chgData name="yashrealmec15@gmail.com" userId="96ecc678ac4d3d61" providerId="LiveId" clId="{C5B72574-E5E5-4A18-9B57-AB34AC2F9D7A}" dt="2024-06-17T07:55:37.830" v="0" actId="47"/>
        <pc:sldMkLst>
          <pc:docMk/>
          <pc:sldMk cId="221053987" sldId="710"/>
        </pc:sldMkLst>
      </pc:sldChg>
      <pc:sldChg chg="del">
        <pc:chgData name="yashrealmec15@gmail.com" userId="96ecc678ac4d3d61" providerId="LiveId" clId="{C5B72574-E5E5-4A18-9B57-AB34AC2F9D7A}" dt="2024-06-17T07:55:37.830" v="0" actId="47"/>
        <pc:sldMkLst>
          <pc:docMk/>
          <pc:sldMk cId="1387117013" sldId="711"/>
        </pc:sldMkLst>
      </pc:sldChg>
      <pc:sldChg chg="del">
        <pc:chgData name="yashrealmec15@gmail.com" userId="96ecc678ac4d3d61" providerId="LiveId" clId="{C5B72574-E5E5-4A18-9B57-AB34AC2F9D7A}" dt="2024-06-17T07:55:37.830" v="0" actId="47"/>
        <pc:sldMkLst>
          <pc:docMk/>
          <pc:sldMk cId="253648494" sldId="712"/>
        </pc:sldMkLst>
      </pc:sldChg>
      <pc:sldChg chg="del">
        <pc:chgData name="yashrealmec15@gmail.com" userId="96ecc678ac4d3d61" providerId="LiveId" clId="{C5B72574-E5E5-4A18-9B57-AB34AC2F9D7A}" dt="2024-06-17T07:55:37.830" v="0" actId="47"/>
        <pc:sldMkLst>
          <pc:docMk/>
          <pc:sldMk cId="1615426406" sldId="713"/>
        </pc:sldMkLst>
      </pc:sldChg>
      <pc:sldChg chg="del">
        <pc:chgData name="yashrealmec15@gmail.com" userId="96ecc678ac4d3d61" providerId="LiveId" clId="{C5B72574-E5E5-4A18-9B57-AB34AC2F9D7A}" dt="2024-06-17T07:55:37.830" v="0" actId="47"/>
        <pc:sldMkLst>
          <pc:docMk/>
          <pc:sldMk cId="186611412" sldId="714"/>
        </pc:sldMkLst>
      </pc:sldChg>
      <pc:sldChg chg="del">
        <pc:chgData name="yashrealmec15@gmail.com" userId="96ecc678ac4d3d61" providerId="LiveId" clId="{C5B72574-E5E5-4A18-9B57-AB34AC2F9D7A}" dt="2024-06-17T07:55:37.830" v="0" actId="47"/>
        <pc:sldMkLst>
          <pc:docMk/>
          <pc:sldMk cId="203470616" sldId="715"/>
        </pc:sldMkLst>
      </pc:sldChg>
      <pc:sldChg chg="del">
        <pc:chgData name="yashrealmec15@gmail.com" userId="96ecc678ac4d3d61" providerId="LiveId" clId="{C5B72574-E5E5-4A18-9B57-AB34AC2F9D7A}" dt="2024-06-17T07:55:37.830" v="0" actId="47"/>
        <pc:sldMkLst>
          <pc:docMk/>
          <pc:sldMk cId="521122119" sldId="716"/>
        </pc:sldMkLst>
      </pc:sldChg>
      <pc:sldChg chg="del">
        <pc:chgData name="yashrealmec15@gmail.com" userId="96ecc678ac4d3d61" providerId="LiveId" clId="{C5B72574-E5E5-4A18-9B57-AB34AC2F9D7A}" dt="2024-06-17T07:55:37.830" v="0" actId="47"/>
        <pc:sldMkLst>
          <pc:docMk/>
          <pc:sldMk cId="369370039" sldId="717"/>
        </pc:sldMkLst>
      </pc:sldChg>
      <pc:sldChg chg="del">
        <pc:chgData name="yashrealmec15@gmail.com" userId="96ecc678ac4d3d61" providerId="LiveId" clId="{C5B72574-E5E5-4A18-9B57-AB34AC2F9D7A}" dt="2024-06-17T07:55:37.830" v="0" actId="47"/>
        <pc:sldMkLst>
          <pc:docMk/>
          <pc:sldMk cId="1704542111" sldId="718"/>
        </pc:sldMkLst>
      </pc:sldChg>
      <pc:sldChg chg="del">
        <pc:chgData name="yashrealmec15@gmail.com" userId="96ecc678ac4d3d61" providerId="LiveId" clId="{C5B72574-E5E5-4A18-9B57-AB34AC2F9D7A}" dt="2024-06-17T07:55:37.830" v="0" actId="47"/>
        <pc:sldMkLst>
          <pc:docMk/>
          <pc:sldMk cId="300108610" sldId="719"/>
        </pc:sldMkLst>
      </pc:sldChg>
      <pc:sldChg chg="del">
        <pc:chgData name="yashrealmec15@gmail.com" userId="96ecc678ac4d3d61" providerId="LiveId" clId="{C5B72574-E5E5-4A18-9B57-AB34AC2F9D7A}" dt="2024-06-17T07:55:37.830" v="0" actId="47"/>
        <pc:sldMkLst>
          <pc:docMk/>
          <pc:sldMk cId="1917159218" sldId="720"/>
        </pc:sldMkLst>
      </pc:sldChg>
      <pc:sldChg chg="del">
        <pc:chgData name="yashrealmec15@gmail.com" userId="96ecc678ac4d3d61" providerId="LiveId" clId="{C5B72574-E5E5-4A18-9B57-AB34AC2F9D7A}" dt="2024-06-17T07:55:37.830" v="0" actId="47"/>
        <pc:sldMkLst>
          <pc:docMk/>
          <pc:sldMk cId="871704215" sldId="721"/>
        </pc:sldMkLst>
      </pc:sldChg>
      <pc:sldChg chg="del">
        <pc:chgData name="yashrealmec15@gmail.com" userId="96ecc678ac4d3d61" providerId="LiveId" clId="{C5B72574-E5E5-4A18-9B57-AB34AC2F9D7A}" dt="2024-06-17T07:55:37.830" v="0" actId="47"/>
        <pc:sldMkLst>
          <pc:docMk/>
          <pc:sldMk cId="3039294231" sldId="722"/>
        </pc:sldMkLst>
      </pc:sldChg>
      <pc:sldChg chg="del">
        <pc:chgData name="yashrealmec15@gmail.com" userId="96ecc678ac4d3d61" providerId="LiveId" clId="{C5B72574-E5E5-4A18-9B57-AB34AC2F9D7A}" dt="2024-06-17T07:55:37.830" v="0" actId="47"/>
        <pc:sldMkLst>
          <pc:docMk/>
          <pc:sldMk cId="4213894748" sldId="723"/>
        </pc:sldMkLst>
      </pc:sldChg>
      <pc:sldChg chg="del">
        <pc:chgData name="yashrealmec15@gmail.com" userId="96ecc678ac4d3d61" providerId="LiveId" clId="{C5B72574-E5E5-4A18-9B57-AB34AC2F9D7A}" dt="2024-06-17T07:55:37.830" v="0" actId="47"/>
        <pc:sldMkLst>
          <pc:docMk/>
          <pc:sldMk cId="3546854533" sldId="724"/>
        </pc:sldMkLst>
      </pc:sldChg>
      <pc:sldChg chg="del">
        <pc:chgData name="yashrealmec15@gmail.com" userId="96ecc678ac4d3d61" providerId="LiveId" clId="{C5B72574-E5E5-4A18-9B57-AB34AC2F9D7A}" dt="2024-06-17T07:55:37.830" v="0" actId="47"/>
        <pc:sldMkLst>
          <pc:docMk/>
          <pc:sldMk cId="2129012025" sldId="725"/>
        </pc:sldMkLst>
      </pc:sldChg>
      <pc:sldChg chg="del">
        <pc:chgData name="yashrealmec15@gmail.com" userId="96ecc678ac4d3d61" providerId="LiveId" clId="{C5B72574-E5E5-4A18-9B57-AB34AC2F9D7A}" dt="2024-06-17T07:55:37.830" v="0" actId="47"/>
        <pc:sldMkLst>
          <pc:docMk/>
          <pc:sldMk cId="2113584650" sldId="726"/>
        </pc:sldMkLst>
      </pc:sldChg>
      <pc:sldChg chg="del">
        <pc:chgData name="yashrealmec15@gmail.com" userId="96ecc678ac4d3d61" providerId="LiveId" clId="{C5B72574-E5E5-4A18-9B57-AB34AC2F9D7A}" dt="2024-06-17T07:55:37.830" v="0" actId="47"/>
        <pc:sldMkLst>
          <pc:docMk/>
          <pc:sldMk cId="4137352871" sldId="727"/>
        </pc:sldMkLst>
      </pc:sldChg>
      <pc:sldChg chg="del">
        <pc:chgData name="yashrealmec15@gmail.com" userId="96ecc678ac4d3d61" providerId="LiveId" clId="{C5B72574-E5E5-4A18-9B57-AB34AC2F9D7A}" dt="2024-06-17T07:55:37.830" v="0" actId="47"/>
        <pc:sldMkLst>
          <pc:docMk/>
          <pc:sldMk cId="3673702574" sldId="728"/>
        </pc:sldMkLst>
      </pc:sldChg>
      <pc:sldChg chg="del">
        <pc:chgData name="yashrealmec15@gmail.com" userId="96ecc678ac4d3d61" providerId="LiveId" clId="{C5B72574-E5E5-4A18-9B57-AB34AC2F9D7A}" dt="2024-06-17T07:55:37.830" v="0" actId="47"/>
        <pc:sldMkLst>
          <pc:docMk/>
          <pc:sldMk cId="3421878848" sldId="729"/>
        </pc:sldMkLst>
      </pc:sldChg>
      <pc:sldChg chg="del">
        <pc:chgData name="yashrealmec15@gmail.com" userId="96ecc678ac4d3d61" providerId="LiveId" clId="{C5B72574-E5E5-4A18-9B57-AB34AC2F9D7A}" dt="2024-06-17T07:55:37.830" v="0" actId="47"/>
        <pc:sldMkLst>
          <pc:docMk/>
          <pc:sldMk cId="627051918" sldId="730"/>
        </pc:sldMkLst>
      </pc:sldChg>
      <pc:sldChg chg="del">
        <pc:chgData name="yashrealmec15@gmail.com" userId="96ecc678ac4d3d61" providerId="LiveId" clId="{C5B72574-E5E5-4A18-9B57-AB34AC2F9D7A}" dt="2024-06-17T07:55:37.830" v="0" actId="47"/>
        <pc:sldMkLst>
          <pc:docMk/>
          <pc:sldMk cId="2676214432" sldId="731"/>
        </pc:sldMkLst>
      </pc:sldChg>
      <pc:sldChg chg="del">
        <pc:chgData name="yashrealmec15@gmail.com" userId="96ecc678ac4d3d61" providerId="LiveId" clId="{C5B72574-E5E5-4A18-9B57-AB34AC2F9D7A}" dt="2024-06-17T07:55:37.830" v="0" actId="47"/>
        <pc:sldMkLst>
          <pc:docMk/>
          <pc:sldMk cId="1401770751" sldId="732"/>
        </pc:sldMkLst>
      </pc:sldChg>
      <pc:sldChg chg="del">
        <pc:chgData name="yashrealmec15@gmail.com" userId="96ecc678ac4d3d61" providerId="LiveId" clId="{C5B72574-E5E5-4A18-9B57-AB34AC2F9D7A}" dt="2024-06-17T07:55:37.830" v="0" actId="47"/>
        <pc:sldMkLst>
          <pc:docMk/>
          <pc:sldMk cId="2422599647" sldId="733"/>
        </pc:sldMkLst>
      </pc:sldChg>
      <pc:sldChg chg="del">
        <pc:chgData name="yashrealmec15@gmail.com" userId="96ecc678ac4d3d61" providerId="LiveId" clId="{C5B72574-E5E5-4A18-9B57-AB34AC2F9D7A}" dt="2024-06-17T07:55:37.830" v="0" actId="47"/>
        <pc:sldMkLst>
          <pc:docMk/>
          <pc:sldMk cId="2363113778" sldId="734"/>
        </pc:sldMkLst>
      </pc:sldChg>
      <pc:sldChg chg="del">
        <pc:chgData name="yashrealmec15@gmail.com" userId="96ecc678ac4d3d61" providerId="LiveId" clId="{C5B72574-E5E5-4A18-9B57-AB34AC2F9D7A}" dt="2024-06-17T07:55:37.830" v="0" actId="47"/>
        <pc:sldMkLst>
          <pc:docMk/>
          <pc:sldMk cId="1076002583" sldId="735"/>
        </pc:sldMkLst>
      </pc:sldChg>
      <pc:sldChg chg="del">
        <pc:chgData name="yashrealmec15@gmail.com" userId="96ecc678ac4d3d61" providerId="LiveId" clId="{C5B72574-E5E5-4A18-9B57-AB34AC2F9D7A}" dt="2024-06-17T07:55:37.830" v="0" actId="47"/>
        <pc:sldMkLst>
          <pc:docMk/>
          <pc:sldMk cId="3572287114" sldId="736"/>
        </pc:sldMkLst>
      </pc:sldChg>
      <pc:sldChg chg="del">
        <pc:chgData name="yashrealmec15@gmail.com" userId="96ecc678ac4d3d61" providerId="LiveId" clId="{C5B72574-E5E5-4A18-9B57-AB34AC2F9D7A}" dt="2024-06-17T07:55:37.830" v="0" actId="47"/>
        <pc:sldMkLst>
          <pc:docMk/>
          <pc:sldMk cId="519440035" sldId="737"/>
        </pc:sldMkLst>
      </pc:sldChg>
      <pc:sldChg chg="del">
        <pc:chgData name="yashrealmec15@gmail.com" userId="96ecc678ac4d3d61" providerId="LiveId" clId="{C5B72574-E5E5-4A18-9B57-AB34AC2F9D7A}" dt="2024-06-17T07:55:37.830" v="0" actId="47"/>
        <pc:sldMkLst>
          <pc:docMk/>
          <pc:sldMk cId="2659263192" sldId="738"/>
        </pc:sldMkLst>
      </pc:sldChg>
      <pc:sldChg chg="del">
        <pc:chgData name="yashrealmec15@gmail.com" userId="96ecc678ac4d3d61" providerId="LiveId" clId="{C5B72574-E5E5-4A18-9B57-AB34AC2F9D7A}" dt="2024-06-17T07:55:37.830" v="0" actId="47"/>
        <pc:sldMkLst>
          <pc:docMk/>
          <pc:sldMk cId="3349794593" sldId="739"/>
        </pc:sldMkLst>
      </pc:sldChg>
      <pc:sldChg chg="del">
        <pc:chgData name="yashrealmec15@gmail.com" userId="96ecc678ac4d3d61" providerId="LiveId" clId="{C5B72574-E5E5-4A18-9B57-AB34AC2F9D7A}" dt="2024-06-17T07:55:37.830" v="0" actId="47"/>
        <pc:sldMkLst>
          <pc:docMk/>
          <pc:sldMk cId="747303867" sldId="741"/>
        </pc:sldMkLst>
      </pc:sldChg>
      <pc:sldChg chg="del">
        <pc:chgData name="yashrealmec15@gmail.com" userId="96ecc678ac4d3d61" providerId="LiveId" clId="{C5B72574-E5E5-4A18-9B57-AB34AC2F9D7A}" dt="2024-06-17T07:55:37.830" v="0" actId="47"/>
        <pc:sldMkLst>
          <pc:docMk/>
          <pc:sldMk cId="216686708" sldId="742"/>
        </pc:sldMkLst>
      </pc:sldChg>
      <pc:sldChg chg="del">
        <pc:chgData name="yashrealmec15@gmail.com" userId="96ecc678ac4d3d61" providerId="LiveId" clId="{C5B72574-E5E5-4A18-9B57-AB34AC2F9D7A}" dt="2024-06-17T07:55:37.830" v="0" actId="47"/>
        <pc:sldMkLst>
          <pc:docMk/>
          <pc:sldMk cId="635014593" sldId="743"/>
        </pc:sldMkLst>
      </pc:sldChg>
      <pc:sldChg chg="modSp">
        <pc:chgData name="yashrealmec15@gmail.com" userId="96ecc678ac4d3d61" providerId="LiveId" clId="{C5B72574-E5E5-4A18-9B57-AB34AC2F9D7A}" dt="2024-06-17T07:57:34.423" v="13" actId="20577"/>
        <pc:sldMkLst>
          <pc:docMk/>
          <pc:sldMk cId="3813672006" sldId="744"/>
        </pc:sldMkLst>
        <pc:spChg chg="mod">
          <ac:chgData name="yashrealmec15@gmail.com" userId="96ecc678ac4d3d61" providerId="LiveId" clId="{C5B72574-E5E5-4A18-9B57-AB34AC2F9D7A}" dt="2024-06-17T07:57:34.423" v="13" actId="20577"/>
          <ac:spMkLst>
            <pc:docMk/>
            <pc:sldMk cId="3813672006" sldId="744"/>
            <ac:spMk id="2" creationId="{6A6A7D09-5AE8-1B80-5788-7810E161878F}"/>
          </ac:spMkLst>
        </pc:spChg>
      </pc:sldChg>
      <pc:sldChg chg="del">
        <pc:chgData name="yashrealmec15@gmail.com" userId="96ecc678ac4d3d61" providerId="LiveId" clId="{C5B72574-E5E5-4A18-9B57-AB34AC2F9D7A}" dt="2024-06-17T07:55:37.830" v="0" actId="47"/>
        <pc:sldMkLst>
          <pc:docMk/>
          <pc:sldMk cId="1522563926" sldId="745"/>
        </pc:sldMkLst>
      </pc:sldChg>
      <pc:sldChg chg="del">
        <pc:chgData name="yashrealmec15@gmail.com" userId="96ecc678ac4d3d61" providerId="LiveId" clId="{C5B72574-E5E5-4A18-9B57-AB34AC2F9D7A}" dt="2024-06-17T07:55:37.830" v="0" actId="47"/>
        <pc:sldMkLst>
          <pc:docMk/>
          <pc:sldMk cId="2162126078" sldId="746"/>
        </pc:sldMkLst>
      </pc:sldChg>
      <pc:sldChg chg="del">
        <pc:chgData name="yashrealmec15@gmail.com" userId="96ecc678ac4d3d61" providerId="LiveId" clId="{C5B72574-E5E5-4A18-9B57-AB34AC2F9D7A}" dt="2024-06-17T07:55:37.830" v="0" actId="47"/>
        <pc:sldMkLst>
          <pc:docMk/>
          <pc:sldMk cId="827958338" sldId="747"/>
        </pc:sldMkLst>
      </pc:sldChg>
      <pc:sldChg chg="del">
        <pc:chgData name="yashrealmec15@gmail.com" userId="96ecc678ac4d3d61" providerId="LiveId" clId="{C5B72574-E5E5-4A18-9B57-AB34AC2F9D7A}" dt="2024-06-17T07:55:37.830" v="0" actId="47"/>
        <pc:sldMkLst>
          <pc:docMk/>
          <pc:sldMk cId="3579759125" sldId="748"/>
        </pc:sldMkLst>
      </pc:sldChg>
      <pc:sldChg chg="del">
        <pc:chgData name="yashrealmec15@gmail.com" userId="96ecc678ac4d3d61" providerId="LiveId" clId="{C5B72574-E5E5-4A18-9B57-AB34AC2F9D7A}" dt="2024-06-17T07:55:37.830" v="0" actId="47"/>
        <pc:sldMkLst>
          <pc:docMk/>
          <pc:sldMk cId="2258481202" sldId="749"/>
        </pc:sldMkLst>
      </pc:sldChg>
      <pc:sldChg chg="del">
        <pc:chgData name="yashrealmec15@gmail.com" userId="96ecc678ac4d3d61" providerId="LiveId" clId="{C5B72574-E5E5-4A18-9B57-AB34AC2F9D7A}" dt="2024-06-17T07:55:37.830" v="0" actId="47"/>
        <pc:sldMkLst>
          <pc:docMk/>
          <pc:sldMk cId="3493363092" sldId="750"/>
        </pc:sldMkLst>
      </pc:sldChg>
      <pc:sldChg chg="del">
        <pc:chgData name="yashrealmec15@gmail.com" userId="96ecc678ac4d3d61" providerId="LiveId" clId="{C5B72574-E5E5-4A18-9B57-AB34AC2F9D7A}" dt="2024-06-17T07:55:37.830" v="0" actId="47"/>
        <pc:sldMkLst>
          <pc:docMk/>
          <pc:sldMk cId="1666478947" sldId="751"/>
        </pc:sldMkLst>
      </pc:sldChg>
      <pc:sldChg chg="del">
        <pc:chgData name="yashrealmec15@gmail.com" userId="96ecc678ac4d3d61" providerId="LiveId" clId="{C5B72574-E5E5-4A18-9B57-AB34AC2F9D7A}" dt="2024-06-17T07:55:37.830" v="0" actId="47"/>
        <pc:sldMkLst>
          <pc:docMk/>
          <pc:sldMk cId="3858936243" sldId="752"/>
        </pc:sldMkLst>
      </pc:sldChg>
      <pc:sldChg chg="del">
        <pc:chgData name="yashrealmec15@gmail.com" userId="96ecc678ac4d3d61" providerId="LiveId" clId="{C5B72574-E5E5-4A18-9B57-AB34AC2F9D7A}" dt="2024-06-17T07:55:37.830" v="0" actId="47"/>
        <pc:sldMkLst>
          <pc:docMk/>
          <pc:sldMk cId="1609095659" sldId="753"/>
        </pc:sldMkLst>
      </pc:sldChg>
    </pc:docChg>
  </pc:docChgLst>
  <pc:docChgLst>
    <pc:chgData name="yashrealmec15@gmail.com" userId="96ecc678ac4d3d61" providerId="LiveId" clId="{CEA96446-A1CD-4E5A-A99B-98A86C788EAC}"/>
    <pc:docChg chg="undo redo custSel addSld delSld modSld sldOrd delMainMaster modMainMaster">
      <pc:chgData name="yashrealmec15@gmail.com" userId="96ecc678ac4d3d61" providerId="LiveId" clId="{CEA96446-A1CD-4E5A-A99B-98A86C788EAC}" dt="2024-06-17T07:39:06.256" v="2455" actId="1076"/>
      <pc:docMkLst>
        <pc:docMk/>
      </pc:docMkLst>
      <pc:sldChg chg="del">
        <pc:chgData name="yashrealmec15@gmail.com" userId="96ecc678ac4d3d61" providerId="LiveId" clId="{CEA96446-A1CD-4E5A-A99B-98A86C788EAC}" dt="2024-06-17T07:36:43.863" v="2445" actId="47"/>
        <pc:sldMkLst>
          <pc:docMk/>
          <pc:sldMk cId="3141225167" sldId="399"/>
        </pc:sldMkLst>
      </pc:sldChg>
      <pc:sldChg chg="modSp del modAnim">
        <pc:chgData name="yashrealmec15@gmail.com" userId="96ecc678ac4d3d61" providerId="LiveId" clId="{CEA96446-A1CD-4E5A-A99B-98A86C788EAC}" dt="2024-06-17T07:36:43.863" v="2445" actId="47"/>
        <pc:sldMkLst>
          <pc:docMk/>
          <pc:sldMk cId="662278699" sldId="422"/>
        </pc:sldMkLst>
        <pc:spChg chg="mod">
          <ac:chgData name="yashrealmec15@gmail.com" userId="96ecc678ac4d3d61" providerId="LiveId" clId="{CEA96446-A1CD-4E5A-A99B-98A86C788EAC}" dt="2024-06-17T07:21:12.529" v="2415"/>
          <ac:spMkLst>
            <pc:docMk/>
            <pc:sldMk cId="662278699" sldId="422"/>
            <ac:spMk id="3" creationId="{F6BD9CF1-C17C-898C-8755-B0786EC18F58}"/>
          </ac:spMkLst>
        </pc:spChg>
      </pc:sldChg>
      <pc:sldChg chg="del">
        <pc:chgData name="yashrealmec15@gmail.com" userId="96ecc678ac4d3d61" providerId="LiveId" clId="{CEA96446-A1CD-4E5A-A99B-98A86C788EAC}" dt="2024-06-17T07:37:03.047" v="2446" actId="47"/>
        <pc:sldMkLst>
          <pc:docMk/>
          <pc:sldMk cId="1262274336" sldId="423"/>
        </pc:sldMkLst>
      </pc:sldChg>
      <pc:sldChg chg="add del">
        <pc:chgData name="yashrealmec15@gmail.com" userId="96ecc678ac4d3d61" providerId="LiveId" clId="{CEA96446-A1CD-4E5A-A99B-98A86C788EAC}" dt="2024-06-16T11:07:47.069" v="1279" actId="47"/>
        <pc:sldMkLst>
          <pc:docMk/>
          <pc:sldMk cId="319809262" sldId="477"/>
        </pc:sldMkLst>
      </pc:sldChg>
      <pc:sldChg chg="del">
        <pc:chgData name="yashrealmec15@gmail.com" userId="96ecc678ac4d3d61" providerId="LiveId" clId="{CEA96446-A1CD-4E5A-A99B-98A86C788EAC}" dt="2024-06-17T07:36:43.863" v="2445" actId="47"/>
        <pc:sldMkLst>
          <pc:docMk/>
          <pc:sldMk cId="1943860657" sldId="489"/>
        </pc:sldMkLst>
      </pc:sldChg>
      <pc:sldChg chg="del">
        <pc:chgData name="yashrealmec15@gmail.com" userId="96ecc678ac4d3d61" providerId="LiveId" clId="{CEA96446-A1CD-4E5A-A99B-98A86C788EAC}" dt="2024-06-17T07:37:03.047" v="2446" actId="47"/>
        <pc:sldMkLst>
          <pc:docMk/>
          <pc:sldMk cId="3502641844" sldId="491"/>
        </pc:sldMkLst>
      </pc:sldChg>
      <pc:sldChg chg="del">
        <pc:chgData name="yashrealmec15@gmail.com" userId="96ecc678ac4d3d61" providerId="LiveId" clId="{CEA96446-A1CD-4E5A-A99B-98A86C788EAC}" dt="2024-06-17T07:36:43.863" v="2445" actId="47"/>
        <pc:sldMkLst>
          <pc:docMk/>
          <pc:sldMk cId="2357507961" sldId="492"/>
        </pc:sldMkLst>
      </pc:sldChg>
      <pc:sldChg chg="del">
        <pc:chgData name="yashrealmec15@gmail.com" userId="96ecc678ac4d3d61" providerId="LiveId" clId="{CEA96446-A1CD-4E5A-A99B-98A86C788EAC}" dt="2024-06-17T07:37:03.047" v="2446" actId="47"/>
        <pc:sldMkLst>
          <pc:docMk/>
          <pc:sldMk cId="2346263532" sldId="493"/>
        </pc:sldMkLst>
      </pc:sldChg>
      <pc:sldChg chg="del">
        <pc:chgData name="yashrealmec15@gmail.com" userId="96ecc678ac4d3d61" providerId="LiveId" clId="{CEA96446-A1CD-4E5A-A99B-98A86C788EAC}" dt="2024-06-17T07:37:03.047" v="2446" actId="47"/>
        <pc:sldMkLst>
          <pc:docMk/>
          <pc:sldMk cId="717498179" sldId="494"/>
        </pc:sldMkLst>
      </pc:sldChg>
      <pc:sldChg chg="del">
        <pc:chgData name="yashrealmec15@gmail.com" userId="96ecc678ac4d3d61" providerId="LiveId" clId="{CEA96446-A1CD-4E5A-A99B-98A86C788EAC}" dt="2024-06-17T07:36:43.863" v="2445" actId="47"/>
        <pc:sldMkLst>
          <pc:docMk/>
          <pc:sldMk cId="1955047429" sldId="572"/>
        </pc:sldMkLst>
      </pc:sldChg>
      <pc:sldChg chg="del">
        <pc:chgData name="yashrealmec15@gmail.com" userId="96ecc678ac4d3d61" providerId="LiveId" clId="{CEA96446-A1CD-4E5A-A99B-98A86C788EAC}" dt="2024-06-17T07:36:43.863" v="2445" actId="47"/>
        <pc:sldMkLst>
          <pc:docMk/>
          <pc:sldMk cId="863903390" sldId="625"/>
        </pc:sldMkLst>
      </pc:sldChg>
      <pc:sldChg chg="del">
        <pc:chgData name="yashrealmec15@gmail.com" userId="96ecc678ac4d3d61" providerId="LiveId" clId="{CEA96446-A1CD-4E5A-A99B-98A86C788EAC}" dt="2024-06-17T07:36:43.863" v="2445" actId="47"/>
        <pc:sldMkLst>
          <pc:docMk/>
          <pc:sldMk cId="4138293337" sldId="626"/>
        </pc:sldMkLst>
      </pc:sldChg>
      <pc:sldChg chg="del">
        <pc:chgData name="yashrealmec15@gmail.com" userId="96ecc678ac4d3d61" providerId="LiveId" clId="{CEA96446-A1CD-4E5A-A99B-98A86C788EAC}" dt="2024-06-17T07:36:43.863" v="2445" actId="47"/>
        <pc:sldMkLst>
          <pc:docMk/>
          <pc:sldMk cId="991227530" sldId="627"/>
        </pc:sldMkLst>
      </pc:sldChg>
      <pc:sldChg chg="del">
        <pc:chgData name="yashrealmec15@gmail.com" userId="96ecc678ac4d3d61" providerId="LiveId" clId="{CEA96446-A1CD-4E5A-A99B-98A86C788EAC}" dt="2024-06-17T07:36:43.863" v="2445" actId="47"/>
        <pc:sldMkLst>
          <pc:docMk/>
          <pc:sldMk cId="420217808" sldId="628"/>
        </pc:sldMkLst>
      </pc:sldChg>
      <pc:sldChg chg="del">
        <pc:chgData name="yashrealmec15@gmail.com" userId="96ecc678ac4d3d61" providerId="LiveId" clId="{CEA96446-A1CD-4E5A-A99B-98A86C788EAC}" dt="2024-06-17T07:37:03.047" v="2446" actId="47"/>
        <pc:sldMkLst>
          <pc:docMk/>
          <pc:sldMk cId="2548799771" sldId="631"/>
        </pc:sldMkLst>
      </pc:sldChg>
      <pc:sldChg chg="delSp del mod">
        <pc:chgData name="yashrealmec15@gmail.com" userId="96ecc678ac4d3d61" providerId="LiveId" clId="{CEA96446-A1CD-4E5A-A99B-98A86C788EAC}" dt="2024-06-17T07:36:43.863" v="2445" actId="47"/>
        <pc:sldMkLst>
          <pc:docMk/>
          <pc:sldMk cId="2608319135" sldId="633"/>
        </pc:sldMkLst>
        <pc:spChg chg="del">
          <ac:chgData name="yashrealmec15@gmail.com" userId="96ecc678ac4d3d61" providerId="LiveId" clId="{CEA96446-A1CD-4E5A-A99B-98A86C788EAC}" dt="2024-06-17T06:34:30.659" v="2229" actId="478"/>
          <ac:spMkLst>
            <pc:docMk/>
            <pc:sldMk cId="2608319135" sldId="633"/>
            <ac:spMk id="2" creationId="{9B45BF8E-C53C-7520-3D43-87977CBA5A4F}"/>
          </ac:spMkLst>
        </pc:spChg>
      </pc:sldChg>
      <pc:sldChg chg="addSp delSp modSp del mod">
        <pc:chgData name="yashrealmec15@gmail.com" userId="96ecc678ac4d3d61" providerId="LiveId" clId="{CEA96446-A1CD-4E5A-A99B-98A86C788EAC}" dt="2024-06-17T07:36:43.863" v="2445" actId="47"/>
        <pc:sldMkLst>
          <pc:docMk/>
          <pc:sldMk cId="1924843299" sldId="635"/>
        </pc:sldMkLst>
        <pc:spChg chg="del">
          <ac:chgData name="yashrealmec15@gmail.com" userId="96ecc678ac4d3d61" providerId="LiveId" clId="{CEA96446-A1CD-4E5A-A99B-98A86C788EAC}" dt="2024-06-17T06:07:56.264" v="2138" actId="478"/>
          <ac:spMkLst>
            <pc:docMk/>
            <pc:sldMk cId="1924843299" sldId="635"/>
            <ac:spMk id="2" creationId="{819E4BE0-9E22-1A65-773D-13A88ED6331A}"/>
          </ac:spMkLst>
        </pc:spChg>
        <pc:spChg chg="add mod">
          <ac:chgData name="yashrealmec15@gmail.com" userId="96ecc678ac4d3d61" providerId="LiveId" clId="{CEA96446-A1CD-4E5A-A99B-98A86C788EAC}" dt="2024-06-17T06:51:00.876" v="2271" actId="1076"/>
          <ac:spMkLst>
            <pc:docMk/>
            <pc:sldMk cId="1924843299" sldId="635"/>
            <ac:spMk id="4" creationId="{3562B5CA-ABE1-0A2F-1BFC-79E297E8A690}"/>
          </ac:spMkLst>
        </pc:spChg>
        <pc:spChg chg="add mod">
          <ac:chgData name="yashrealmec15@gmail.com" userId="96ecc678ac4d3d61" providerId="LiveId" clId="{CEA96446-A1CD-4E5A-A99B-98A86C788EAC}" dt="2024-06-17T06:45:33.421" v="2266" actId="14100"/>
          <ac:spMkLst>
            <pc:docMk/>
            <pc:sldMk cId="1924843299" sldId="635"/>
            <ac:spMk id="5" creationId="{FE46AC3C-477D-487E-3274-0174F7BA89EB}"/>
          </ac:spMkLst>
        </pc:spChg>
        <pc:spChg chg="add mod">
          <ac:chgData name="yashrealmec15@gmail.com" userId="96ecc678ac4d3d61" providerId="LiveId" clId="{CEA96446-A1CD-4E5A-A99B-98A86C788EAC}" dt="2024-06-17T06:45:56.370" v="2268" actId="1076"/>
          <ac:spMkLst>
            <pc:docMk/>
            <pc:sldMk cId="1924843299" sldId="635"/>
            <ac:spMk id="6" creationId="{55FD5DB7-6E7F-357B-6951-8A1F26A47829}"/>
          </ac:spMkLst>
        </pc:spChg>
        <pc:picChg chg="add mod">
          <ac:chgData name="yashrealmec15@gmail.com" userId="96ecc678ac4d3d61" providerId="LiveId" clId="{CEA96446-A1CD-4E5A-A99B-98A86C788EAC}" dt="2024-06-17T06:50:52.711" v="2269" actId="1076"/>
          <ac:picMkLst>
            <pc:docMk/>
            <pc:sldMk cId="1924843299" sldId="635"/>
            <ac:picMk id="5122" creationId="{7DA85FD6-6693-F10C-52BC-EA9BE8456DE6}"/>
          </ac:picMkLst>
        </pc:picChg>
        <pc:picChg chg="del">
          <ac:chgData name="yashrealmec15@gmail.com" userId="96ecc678ac4d3d61" providerId="LiveId" clId="{CEA96446-A1CD-4E5A-A99B-98A86C788EAC}" dt="2024-06-17T06:43:59.225" v="2251" actId="478"/>
          <ac:picMkLst>
            <pc:docMk/>
            <pc:sldMk cId="1924843299" sldId="635"/>
            <ac:picMk id="7170" creationId="{1FE664A3-6FCF-3C27-1E99-32C4CB05DC0B}"/>
          </ac:picMkLst>
        </pc:picChg>
      </pc:sldChg>
      <pc:sldChg chg="addSp delSp modSp del mod">
        <pc:chgData name="yashrealmec15@gmail.com" userId="96ecc678ac4d3d61" providerId="LiveId" clId="{CEA96446-A1CD-4E5A-A99B-98A86C788EAC}" dt="2024-06-17T07:36:43.863" v="2445" actId="47"/>
        <pc:sldMkLst>
          <pc:docMk/>
          <pc:sldMk cId="3148271491" sldId="636"/>
        </pc:sldMkLst>
        <pc:spChg chg="del">
          <ac:chgData name="yashrealmec15@gmail.com" userId="96ecc678ac4d3d61" providerId="LiveId" clId="{CEA96446-A1CD-4E5A-A99B-98A86C788EAC}" dt="2024-06-17T06:07:51.407" v="2137" actId="478"/>
          <ac:spMkLst>
            <pc:docMk/>
            <pc:sldMk cId="3148271491" sldId="636"/>
            <ac:spMk id="2" creationId="{3E710F22-9A96-2209-654D-715959F472E9}"/>
          </ac:spMkLst>
        </pc:spChg>
        <pc:spChg chg="add mod">
          <ac:chgData name="yashrealmec15@gmail.com" userId="96ecc678ac4d3d61" providerId="LiveId" clId="{CEA96446-A1CD-4E5A-A99B-98A86C788EAC}" dt="2024-06-17T06:42:14.441" v="2246" actId="2085"/>
          <ac:spMkLst>
            <pc:docMk/>
            <pc:sldMk cId="3148271491" sldId="636"/>
            <ac:spMk id="4" creationId="{A475E543-85B6-01F0-5A66-F44678D6E5A0}"/>
          </ac:spMkLst>
        </pc:spChg>
        <pc:spChg chg="add mod">
          <ac:chgData name="yashrealmec15@gmail.com" userId="96ecc678ac4d3d61" providerId="LiveId" clId="{CEA96446-A1CD-4E5A-A99B-98A86C788EAC}" dt="2024-06-17T06:42:33.538" v="2250" actId="14100"/>
          <ac:spMkLst>
            <pc:docMk/>
            <pc:sldMk cId="3148271491" sldId="636"/>
            <ac:spMk id="5" creationId="{D6280423-3904-8F14-8F8C-9AA9D133F9C0}"/>
          </ac:spMkLst>
        </pc:spChg>
        <pc:picChg chg="add del">
          <ac:chgData name="yashrealmec15@gmail.com" userId="96ecc678ac4d3d61" providerId="LiveId" clId="{CEA96446-A1CD-4E5A-A99B-98A86C788EAC}" dt="2024-06-17T06:41:12.739" v="2242" actId="478"/>
          <ac:picMkLst>
            <pc:docMk/>
            <pc:sldMk cId="3148271491" sldId="636"/>
            <ac:picMk id="4098" creationId="{B7D423D5-D87D-E661-A073-27E036BEDE32}"/>
          </ac:picMkLst>
        </pc:picChg>
        <pc:picChg chg="add">
          <ac:chgData name="yashrealmec15@gmail.com" userId="96ecc678ac4d3d61" providerId="LiveId" clId="{CEA96446-A1CD-4E5A-A99B-98A86C788EAC}" dt="2024-06-17T06:41:49.282" v="2243"/>
          <ac:picMkLst>
            <pc:docMk/>
            <pc:sldMk cId="3148271491" sldId="636"/>
            <ac:picMk id="4100" creationId="{80BCFE36-0714-C54E-6D1B-CBDB8E5CD713}"/>
          </ac:picMkLst>
        </pc:picChg>
        <pc:picChg chg="del">
          <ac:chgData name="yashrealmec15@gmail.com" userId="96ecc678ac4d3d61" providerId="LiveId" clId="{CEA96446-A1CD-4E5A-A99B-98A86C788EAC}" dt="2024-06-17T06:41:07.182" v="2240" actId="478"/>
          <ac:picMkLst>
            <pc:docMk/>
            <pc:sldMk cId="3148271491" sldId="636"/>
            <ac:picMk id="6146" creationId="{315DFE09-066F-9B14-B8DA-FF7B055EE7AD}"/>
          </ac:picMkLst>
        </pc:picChg>
      </pc:sldChg>
      <pc:sldChg chg="addSp delSp modSp del mod">
        <pc:chgData name="yashrealmec15@gmail.com" userId="96ecc678ac4d3d61" providerId="LiveId" clId="{CEA96446-A1CD-4E5A-A99B-98A86C788EAC}" dt="2024-06-17T07:36:43.863" v="2445" actId="47"/>
        <pc:sldMkLst>
          <pc:docMk/>
          <pc:sldMk cId="1884696682" sldId="637"/>
        </pc:sldMkLst>
        <pc:spChg chg="del">
          <ac:chgData name="yashrealmec15@gmail.com" userId="96ecc678ac4d3d61" providerId="LiveId" clId="{CEA96446-A1CD-4E5A-A99B-98A86C788EAC}" dt="2024-06-17T06:07:47.040" v="2136" actId="478"/>
          <ac:spMkLst>
            <pc:docMk/>
            <pc:sldMk cId="1884696682" sldId="637"/>
            <ac:spMk id="2" creationId="{CF84675C-E6F8-17BC-05A4-53E5A3A8BB00}"/>
          </ac:spMkLst>
        </pc:spChg>
        <pc:spChg chg="add">
          <ac:chgData name="yashrealmec15@gmail.com" userId="96ecc678ac4d3d61" providerId="LiveId" clId="{CEA96446-A1CD-4E5A-A99B-98A86C788EAC}" dt="2024-06-17T06:39:09.123" v="2236"/>
          <ac:spMkLst>
            <pc:docMk/>
            <pc:sldMk cId="1884696682" sldId="637"/>
            <ac:spMk id="4" creationId="{10E1452B-5B7F-C4B0-DBDA-E9E00808B705}"/>
          </ac:spMkLst>
        </pc:spChg>
        <pc:picChg chg="add mod">
          <ac:chgData name="yashrealmec15@gmail.com" userId="96ecc678ac4d3d61" providerId="LiveId" clId="{CEA96446-A1CD-4E5A-A99B-98A86C788EAC}" dt="2024-06-17T06:39:22.333" v="2239" actId="1076"/>
          <ac:picMkLst>
            <pc:docMk/>
            <pc:sldMk cId="1884696682" sldId="637"/>
            <ac:picMk id="5" creationId="{369BABE6-D2D6-49F6-09E9-E5C78C8381F9}"/>
          </ac:picMkLst>
        </pc:picChg>
        <pc:picChg chg="del">
          <ac:chgData name="yashrealmec15@gmail.com" userId="96ecc678ac4d3d61" providerId="LiveId" clId="{CEA96446-A1CD-4E5A-A99B-98A86C788EAC}" dt="2024-06-17T06:39:07.677" v="2235" actId="478"/>
          <ac:picMkLst>
            <pc:docMk/>
            <pc:sldMk cId="1884696682" sldId="637"/>
            <ac:picMk id="5122" creationId="{9E826318-2F9A-189F-26BB-7B9A2E48E420}"/>
          </ac:picMkLst>
        </pc:picChg>
      </pc:sldChg>
      <pc:sldChg chg="addSp delSp modSp del mod">
        <pc:chgData name="yashrealmec15@gmail.com" userId="96ecc678ac4d3d61" providerId="LiveId" clId="{CEA96446-A1CD-4E5A-A99B-98A86C788EAC}" dt="2024-06-17T07:36:43.863" v="2445" actId="47"/>
        <pc:sldMkLst>
          <pc:docMk/>
          <pc:sldMk cId="2307825816" sldId="638"/>
        </pc:sldMkLst>
        <pc:spChg chg="del">
          <ac:chgData name="yashrealmec15@gmail.com" userId="96ecc678ac4d3d61" providerId="LiveId" clId="{CEA96446-A1CD-4E5A-A99B-98A86C788EAC}" dt="2024-06-17T06:08:02.348" v="2139" actId="478"/>
          <ac:spMkLst>
            <pc:docMk/>
            <pc:sldMk cId="2307825816" sldId="638"/>
            <ac:spMk id="2" creationId="{CE8AB172-0A13-C9B0-030E-8B18E167423E}"/>
          </ac:spMkLst>
        </pc:spChg>
        <pc:picChg chg="add mod">
          <ac:chgData name="yashrealmec15@gmail.com" userId="96ecc678ac4d3d61" providerId="LiveId" clId="{CEA96446-A1CD-4E5A-A99B-98A86C788EAC}" dt="2024-06-17T06:37:42.422" v="2234" actId="1076"/>
          <ac:picMkLst>
            <pc:docMk/>
            <pc:sldMk cId="2307825816" sldId="638"/>
            <ac:picMk id="2050" creationId="{D77FDF55-654F-EE87-E051-6D6F885E60BF}"/>
          </ac:picMkLst>
        </pc:picChg>
        <pc:picChg chg="del">
          <ac:chgData name="yashrealmec15@gmail.com" userId="96ecc678ac4d3d61" providerId="LiveId" clId="{CEA96446-A1CD-4E5A-A99B-98A86C788EAC}" dt="2024-06-17T06:37:31.685" v="2231" actId="478"/>
          <ac:picMkLst>
            <pc:docMk/>
            <pc:sldMk cId="2307825816" sldId="638"/>
            <ac:picMk id="4098" creationId="{21F9BD0A-FB77-0323-3053-118B4FDECAC3}"/>
          </ac:picMkLst>
        </pc:picChg>
      </pc:sldChg>
      <pc:sldChg chg="modSp">
        <pc:chgData name="yashrealmec15@gmail.com" userId="96ecc678ac4d3d61" providerId="LiveId" clId="{CEA96446-A1CD-4E5A-A99B-98A86C788EAC}" dt="2024-06-17T06:16:09.766" v="2184" actId="20577"/>
        <pc:sldMkLst>
          <pc:docMk/>
          <pc:sldMk cId="3643253203" sldId="639"/>
        </pc:sldMkLst>
        <pc:spChg chg="mod">
          <ac:chgData name="yashrealmec15@gmail.com" userId="96ecc678ac4d3d61" providerId="LiveId" clId="{CEA96446-A1CD-4E5A-A99B-98A86C788EAC}" dt="2024-06-17T06:16:09.766" v="2184" actId="20577"/>
          <ac:spMkLst>
            <pc:docMk/>
            <pc:sldMk cId="3643253203" sldId="639"/>
            <ac:spMk id="8" creationId="{287BA198-98BA-67F4-849F-29A48E29A5CA}"/>
          </ac:spMkLst>
        </pc:spChg>
      </pc:sldChg>
      <pc:sldChg chg="delSp mod">
        <pc:chgData name="yashrealmec15@gmail.com" userId="96ecc678ac4d3d61" providerId="LiveId" clId="{CEA96446-A1CD-4E5A-A99B-98A86C788EAC}" dt="2024-06-17T07:06:10.190" v="2303" actId="478"/>
        <pc:sldMkLst>
          <pc:docMk/>
          <pc:sldMk cId="1354810265" sldId="641"/>
        </pc:sldMkLst>
        <pc:spChg chg="del">
          <ac:chgData name="yashrealmec15@gmail.com" userId="96ecc678ac4d3d61" providerId="LiveId" clId="{CEA96446-A1CD-4E5A-A99B-98A86C788EAC}" dt="2024-06-17T07:06:10.190" v="2303" actId="478"/>
          <ac:spMkLst>
            <pc:docMk/>
            <pc:sldMk cId="1354810265" sldId="641"/>
            <ac:spMk id="2" creationId="{9B45BF8E-C53C-7520-3D43-87977CBA5A4F}"/>
          </ac:spMkLst>
        </pc:spChg>
      </pc:sldChg>
      <pc:sldChg chg="modSp">
        <pc:chgData name="yashrealmec15@gmail.com" userId="96ecc678ac4d3d61" providerId="LiveId" clId="{CEA96446-A1CD-4E5A-A99B-98A86C788EAC}" dt="2024-06-17T07:17:31.157" v="2403" actId="478"/>
        <pc:sldMkLst>
          <pc:docMk/>
          <pc:sldMk cId="4210244079" sldId="642"/>
        </pc:sldMkLst>
        <pc:graphicFrameChg chg="mod">
          <ac:chgData name="yashrealmec15@gmail.com" userId="96ecc678ac4d3d61" providerId="LiveId" clId="{CEA96446-A1CD-4E5A-A99B-98A86C788EAC}" dt="2024-06-17T07:17:31.157" v="2403" actId="478"/>
          <ac:graphicFrameMkLst>
            <pc:docMk/>
            <pc:sldMk cId="4210244079" sldId="642"/>
            <ac:graphicFrameMk id="6" creationId="{3AB2385A-EB77-B39D-2F4C-0695EA7C5AC0}"/>
          </ac:graphicFrameMkLst>
        </pc:graphicFrameChg>
      </pc:sldChg>
      <pc:sldChg chg="delSp del mod">
        <pc:chgData name="yashrealmec15@gmail.com" userId="96ecc678ac4d3d61" providerId="LiveId" clId="{CEA96446-A1CD-4E5A-A99B-98A86C788EAC}" dt="2024-06-17T07:36:43.863" v="2445" actId="47"/>
        <pc:sldMkLst>
          <pc:docMk/>
          <pc:sldMk cId="147712893" sldId="646"/>
        </pc:sldMkLst>
        <pc:spChg chg="del">
          <ac:chgData name="yashrealmec15@gmail.com" userId="96ecc678ac4d3d61" providerId="LiveId" clId="{CEA96446-A1CD-4E5A-A99B-98A86C788EAC}" dt="2024-06-17T06:35:45.463" v="2230" actId="478"/>
          <ac:spMkLst>
            <pc:docMk/>
            <pc:sldMk cId="147712893" sldId="646"/>
            <ac:spMk id="2" creationId="{9B45BF8E-C53C-7520-3D43-87977CBA5A4F}"/>
          </ac:spMkLst>
        </pc:spChg>
      </pc:sldChg>
      <pc:sldChg chg="del">
        <pc:chgData name="yashrealmec15@gmail.com" userId="96ecc678ac4d3d61" providerId="LiveId" clId="{CEA96446-A1CD-4E5A-A99B-98A86C788EAC}" dt="2024-06-17T07:37:03.047" v="2446" actId="47"/>
        <pc:sldMkLst>
          <pc:docMk/>
          <pc:sldMk cId="2101342835" sldId="648"/>
        </pc:sldMkLst>
      </pc:sldChg>
      <pc:sldChg chg="modSp modAnim">
        <pc:chgData name="yashrealmec15@gmail.com" userId="96ecc678ac4d3d61" providerId="LiveId" clId="{CEA96446-A1CD-4E5A-A99B-98A86C788EAC}" dt="2024-06-17T06:22:26.329" v="2197" actId="20577"/>
        <pc:sldMkLst>
          <pc:docMk/>
          <pc:sldMk cId="343674283" sldId="651"/>
        </pc:sldMkLst>
        <pc:spChg chg="mod">
          <ac:chgData name="yashrealmec15@gmail.com" userId="96ecc678ac4d3d61" providerId="LiveId" clId="{CEA96446-A1CD-4E5A-A99B-98A86C788EAC}" dt="2024-06-17T06:22:26.329" v="2197" actId="20577"/>
          <ac:spMkLst>
            <pc:docMk/>
            <pc:sldMk cId="343674283" sldId="651"/>
            <ac:spMk id="4" creationId="{EEF31D58-DDA9-B693-EE48-C572358468F8}"/>
          </ac:spMkLst>
        </pc:spChg>
      </pc:sldChg>
      <pc:sldChg chg="delSp modSp mod delAnim modAnim">
        <pc:chgData name="yashrealmec15@gmail.com" userId="96ecc678ac4d3d61" providerId="LiveId" clId="{CEA96446-A1CD-4E5A-A99B-98A86C788EAC}" dt="2024-06-17T07:08:50.852" v="2325" actId="20577"/>
        <pc:sldMkLst>
          <pc:docMk/>
          <pc:sldMk cId="4253657519" sldId="653"/>
        </pc:sldMkLst>
        <pc:spChg chg="mod">
          <ac:chgData name="yashrealmec15@gmail.com" userId="96ecc678ac4d3d61" providerId="LiveId" clId="{CEA96446-A1CD-4E5A-A99B-98A86C788EAC}" dt="2024-06-17T07:08:50.852" v="2325" actId="20577"/>
          <ac:spMkLst>
            <pc:docMk/>
            <pc:sldMk cId="4253657519" sldId="653"/>
            <ac:spMk id="4" creationId="{0DF65A96-A259-D565-D573-6FD6A42571A6}"/>
          </ac:spMkLst>
        </pc:spChg>
        <pc:picChg chg="del">
          <ac:chgData name="yashrealmec15@gmail.com" userId="96ecc678ac4d3d61" providerId="LiveId" clId="{CEA96446-A1CD-4E5A-A99B-98A86C788EAC}" dt="2024-06-17T07:08:44.888" v="2316" actId="478"/>
          <ac:picMkLst>
            <pc:docMk/>
            <pc:sldMk cId="4253657519" sldId="653"/>
            <ac:picMk id="14" creationId="{16D93BE2-151B-A35A-0053-C43B9D95721B}"/>
          </ac:picMkLst>
        </pc:picChg>
      </pc:sldChg>
      <pc:sldChg chg="delSp modSp mod delAnim modAnim">
        <pc:chgData name="yashrealmec15@gmail.com" userId="96ecc678ac4d3d61" providerId="LiveId" clId="{CEA96446-A1CD-4E5A-A99B-98A86C788EAC}" dt="2024-06-17T07:10:00.899" v="2363" actId="20577"/>
        <pc:sldMkLst>
          <pc:docMk/>
          <pc:sldMk cId="1150905127" sldId="654"/>
        </pc:sldMkLst>
        <pc:spChg chg="mod">
          <ac:chgData name="yashrealmec15@gmail.com" userId="96ecc678ac4d3d61" providerId="LiveId" clId="{CEA96446-A1CD-4E5A-A99B-98A86C788EAC}" dt="2024-06-17T07:10:00.899" v="2363" actId="20577"/>
          <ac:spMkLst>
            <pc:docMk/>
            <pc:sldMk cId="1150905127" sldId="654"/>
            <ac:spMk id="3" creationId="{78329813-FC4B-837A-6009-56416DA3E5D4}"/>
          </ac:spMkLst>
        </pc:spChg>
        <pc:picChg chg="del">
          <ac:chgData name="yashrealmec15@gmail.com" userId="96ecc678ac4d3d61" providerId="LiveId" clId="{CEA96446-A1CD-4E5A-A99B-98A86C788EAC}" dt="2024-06-17T07:09:37.193" v="2339" actId="478"/>
          <ac:picMkLst>
            <pc:docMk/>
            <pc:sldMk cId="1150905127" sldId="654"/>
            <ac:picMk id="9" creationId="{C34E4501-1FF6-EB1E-FE86-2C8EE58C3E58}"/>
          </ac:picMkLst>
        </pc:picChg>
      </pc:sldChg>
      <pc:sldChg chg="delSp modSp mod delAnim modAnim">
        <pc:chgData name="yashrealmec15@gmail.com" userId="96ecc678ac4d3d61" providerId="LiveId" clId="{CEA96446-A1CD-4E5A-A99B-98A86C788EAC}" dt="2024-06-17T07:09:30.314" v="2338" actId="20577"/>
        <pc:sldMkLst>
          <pc:docMk/>
          <pc:sldMk cId="835069497" sldId="655"/>
        </pc:sldMkLst>
        <pc:spChg chg="mod">
          <ac:chgData name="yashrealmec15@gmail.com" userId="96ecc678ac4d3d61" providerId="LiveId" clId="{CEA96446-A1CD-4E5A-A99B-98A86C788EAC}" dt="2024-06-17T07:09:30.314" v="2338" actId="20577"/>
          <ac:spMkLst>
            <pc:docMk/>
            <pc:sldMk cId="835069497" sldId="655"/>
            <ac:spMk id="4" creationId="{E6AA7A3C-680C-37BD-5BBC-99FF5D151BE9}"/>
          </ac:spMkLst>
        </pc:spChg>
        <pc:picChg chg="del">
          <ac:chgData name="yashrealmec15@gmail.com" userId="96ecc678ac4d3d61" providerId="LiveId" clId="{CEA96446-A1CD-4E5A-A99B-98A86C788EAC}" dt="2024-06-17T07:06:42.987" v="2307" actId="478"/>
          <ac:picMkLst>
            <pc:docMk/>
            <pc:sldMk cId="835069497" sldId="655"/>
            <ac:picMk id="7" creationId="{C1C283D5-7646-5210-C997-6924282D4B03}"/>
          </ac:picMkLst>
        </pc:picChg>
      </pc:sldChg>
      <pc:sldChg chg="delSp modSp mod delAnim modAnim">
        <pc:chgData name="yashrealmec15@gmail.com" userId="96ecc678ac4d3d61" providerId="LiveId" clId="{CEA96446-A1CD-4E5A-A99B-98A86C788EAC}" dt="2024-06-17T07:11:48.734" v="2380" actId="20577"/>
        <pc:sldMkLst>
          <pc:docMk/>
          <pc:sldMk cId="3603636640" sldId="656"/>
        </pc:sldMkLst>
        <pc:spChg chg="mod">
          <ac:chgData name="yashrealmec15@gmail.com" userId="96ecc678ac4d3d61" providerId="LiveId" clId="{CEA96446-A1CD-4E5A-A99B-98A86C788EAC}" dt="2024-06-17T07:11:48.734" v="2380" actId="20577"/>
          <ac:spMkLst>
            <pc:docMk/>
            <pc:sldMk cId="3603636640" sldId="656"/>
            <ac:spMk id="3" creationId="{0265B900-8585-41A0-8248-6131967F2D5C}"/>
          </ac:spMkLst>
        </pc:spChg>
        <pc:picChg chg="del">
          <ac:chgData name="yashrealmec15@gmail.com" userId="96ecc678ac4d3d61" providerId="LiveId" clId="{CEA96446-A1CD-4E5A-A99B-98A86C788EAC}" dt="2024-06-17T07:11:37.095" v="2367" actId="478"/>
          <ac:picMkLst>
            <pc:docMk/>
            <pc:sldMk cId="3603636640" sldId="656"/>
            <ac:picMk id="6" creationId="{92CFC8B9-DB3D-ADFD-F9AB-FAC656492994}"/>
          </ac:picMkLst>
        </pc:picChg>
      </pc:sldChg>
      <pc:sldChg chg="delSp modSp mod delAnim modAnim">
        <pc:chgData name="yashrealmec15@gmail.com" userId="96ecc678ac4d3d61" providerId="LiveId" clId="{CEA96446-A1CD-4E5A-A99B-98A86C788EAC}" dt="2024-06-17T07:13:30.719" v="2389" actId="20577"/>
        <pc:sldMkLst>
          <pc:docMk/>
          <pc:sldMk cId="2273660813" sldId="657"/>
        </pc:sldMkLst>
        <pc:spChg chg="mod">
          <ac:chgData name="yashrealmec15@gmail.com" userId="96ecc678ac4d3d61" providerId="LiveId" clId="{CEA96446-A1CD-4E5A-A99B-98A86C788EAC}" dt="2024-06-17T07:13:30.719" v="2389" actId="20577"/>
          <ac:spMkLst>
            <pc:docMk/>
            <pc:sldMk cId="2273660813" sldId="657"/>
            <ac:spMk id="4" creationId="{DF3AE576-C029-86F8-F472-EBB788C9A2C0}"/>
          </ac:spMkLst>
        </pc:spChg>
        <pc:picChg chg="del">
          <ac:chgData name="yashrealmec15@gmail.com" userId="96ecc678ac4d3d61" providerId="LiveId" clId="{CEA96446-A1CD-4E5A-A99B-98A86C788EAC}" dt="2024-06-17T07:13:19.864" v="2385" actId="478"/>
          <ac:picMkLst>
            <pc:docMk/>
            <pc:sldMk cId="2273660813" sldId="657"/>
            <ac:picMk id="7" creationId="{F211D1E1-812A-3133-853E-FACD6513D624}"/>
          </ac:picMkLst>
        </pc:picChg>
      </pc:sldChg>
      <pc:sldChg chg="delSp modSp mod delAnim modAnim">
        <pc:chgData name="yashrealmec15@gmail.com" userId="96ecc678ac4d3d61" providerId="LiveId" clId="{CEA96446-A1CD-4E5A-A99B-98A86C788EAC}" dt="2024-06-17T07:15:55.009" v="2398" actId="20577"/>
        <pc:sldMkLst>
          <pc:docMk/>
          <pc:sldMk cId="229003604" sldId="658"/>
        </pc:sldMkLst>
        <pc:spChg chg="mod">
          <ac:chgData name="yashrealmec15@gmail.com" userId="96ecc678ac4d3d61" providerId="LiveId" clId="{CEA96446-A1CD-4E5A-A99B-98A86C788EAC}" dt="2024-06-17T07:15:55.009" v="2398" actId="20577"/>
          <ac:spMkLst>
            <pc:docMk/>
            <pc:sldMk cId="229003604" sldId="658"/>
            <ac:spMk id="3" creationId="{1454BF0A-2796-17EF-7A23-FE9CD577EC01}"/>
          </ac:spMkLst>
        </pc:spChg>
        <pc:picChg chg="del">
          <ac:chgData name="yashrealmec15@gmail.com" userId="96ecc678ac4d3d61" providerId="LiveId" clId="{CEA96446-A1CD-4E5A-A99B-98A86C788EAC}" dt="2024-06-17T07:14:38.613" v="2394" actId="478"/>
          <ac:picMkLst>
            <pc:docMk/>
            <pc:sldMk cId="229003604" sldId="658"/>
            <ac:picMk id="6" creationId="{E17C760B-8966-7F42-DF74-A0D87BBD6444}"/>
          </ac:picMkLst>
        </pc:picChg>
      </pc:sldChg>
      <pc:sldChg chg="modSp mod">
        <pc:chgData name="yashrealmec15@gmail.com" userId="96ecc678ac4d3d61" providerId="LiveId" clId="{CEA96446-A1CD-4E5A-A99B-98A86C788EAC}" dt="2024-06-15T06:48:01.034" v="23" actId="14100"/>
        <pc:sldMkLst>
          <pc:docMk/>
          <pc:sldMk cId="1677897784" sldId="659"/>
        </pc:sldMkLst>
        <pc:spChg chg="mod">
          <ac:chgData name="yashrealmec15@gmail.com" userId="96ecc678ac4d3d61" providerId="LiveId" clId="{CEA96446-A1CD-4E5A-A99B-98A86C788EAC}" dt="2024-06-15T06:48:01.034" v="23" actId="14100"/>
          <ac:spMkLst>
            <pc:docMk/>
            <pc:sldMk cId="1677897784" sldId="659"/>
            <ac:spMk id="4" creationId="{589D8245-E8BD-5155-E4C1-8A4C6DDCAD34}"/>
          </ac:spMkLst>
        </pc:spChg>
      </pc:sldChg>
      <pc:sldChg chg="modSp">
        <pc:chgData name="yashrealmec15@gmail.com" userId="96ecc678ac4d3d61" providerId="LiveId" clId="{CEA96446-A1CD-4E5A-A99B-98A86C788EAC}" dt="2024-06-17T06:28:50.020" v="2226" actId="20577"/>
        <pc:sldMkLst>
          <pc:docMk/>
          <pc:sldMk cId="2389859563" sldId="660"/>
        </pc:sldMkLst>
        <pc:spChg chg="mod">
          <ac:chgData name="yashrealmec15@gmail.com" userId="96ecc678ac4d3d61" providerId="LiveId" clId="{CEA96446-A1CD-4E5A-A99B-98A86C788EAC}" dt="2024-06-17T06:28:50.020" v="2226" actId="20577"/>
          <ac:spMkLst>
            <pc:docMk/>
            <pc:sldMk cId="2389859563" sldId="660"/>
            <ac:spMk id="8" creationId="{D55006DD-654A-C198-D962-6FD313940494}"/>
          </ac:spMkLst>
        </pc:spChg>
      </pc:sldChg>
      <pc:sldChg chg="modSp modAnim">
        <pc:chgData name="yashrealmec15@gmail.com" userId="96ecc678ac4d3d61" providerId="LiveId" clId="{CEA96446-A1CD-4E5A-A99B-98A86C788EAC}" dt="2024-06-17T06:28:57.982" v="2228" actId="15"/>
        <pc:sldMkLst>
          <pc:docMk/>
          <pc:sldMk cId="1596164690" sldId="661"/>
        </pc:sldMkLst>
        <pc:spChg chg="mod">
          <ac:chgData name="yashrealmec15@gmail.com" userId="96ecc678ac4d3d61" providerId="LiveId" clId="{CEA96446-A1CD-4E5A-A99B-98A86C788EAC}" dt="2024-06-17T06:28:57.982" v="2228" actId="15"/>
          <ac:spMkLst>
            <pc:docMk/>
            <pc:sldMk cId="1596164690" sldId="661"/>
            <ac:spMk id="3" creationId="{E31AECFE-2BF8-F85E-1BAF-041B58B7B802}"/>
          </ac:spMkLst>
        </pc:spChg>
      </pc:sldChg>
      <pc:sldChg chg="delSp modSp del mod ord">
        <pc:chgData name="yashrealmec15@gmail.com" userId="96ecc678ac4d3d61" providerId="LiveId" clId="{CEA96446-A1CD-4E5A-A99B-98A86C788EAC}" dt="2024-06-17T07:06:57.009" v="2309" actId="47"/>
        <pc:sldMkLst>
          <pc:docMk/>
          <pc:sldMk cId="4276435793" sldId="671"/>
        </pc:sldMkLst>
        <pc:spChg chg="del">
          <ac:chgData name="yashrealmec15@gmail.com" userId="96ecc678ac4d3d61" providerId="LiveId" clId="{CEA96446-A1CD-4E5A-A99B-98A86C788EAC}" dt="2024-06-17T07:06:19.174" v="2304" actId="478"/>
          <ac:spMkLst>
            <pc:docMk/>
            <pc:sldMk cId="4276435793" sldId="671"/>
            <ac:spMk id="2" creationId="{2515A8C9-11C6-31BD-98AF-F574C065E903}"/>
          </ac:spMkLst>
        </pc:spChg>
        <pc:picChg chg="del mod">
          <ac:chgData name="yashrealmec15@gmail.com" userId="96ecc678ac4d3d61" providerId="LiveId" clId="{CEA96446-A1CD-4E5A-A99B-98A86C788EAC}" dt="2024-06-17T07:06:54.369" v="2308" actId="21"/>
          <ac:picMkLst>
            <pc:docMk/>
            <pc:sldMk cId="4276435793" sldId="671"/>
            <ac:picMk id="7" creationId="{5C962402-ED99-8D2E-1EF6-EB72B277B12E}"/>
          </ac:picMkLst>
        </pc:picChg>
      </pc:sldChg>
      <pc:sldChg chg="modSp add mod">
        <pc:chgData name="yashrealmec15@gmail.com" userId="96ecc678ac4d3d61" providerId="LiveId" clId="{CEA96446-A1CD-4E5A-A99B-98A86C788EAC}" dt="2024-06-15T07:01:47.929" v="300" actId="14100"/>
        <pc:sldMkLst>
          <pc:docMk/>
          <pc:sldMk cId="3231714402" sldId="672"/>
        </pc:sldMkLst>
        <pc:spChg chg="mod">
          <ac:chgData name="yashrealmec15@gmail.com" userId="96ecc678ac4d3d61" providerId="LiveId" clId="{CEA96446-A1CD-4E5A-A99B-98A86C788EAC}" dt="2024-06-15T07:01:47.929" v="300" actId="14100"/>
          <ac:spMkLst>
            <pc:docMk/>
            <pc:sldMk cId="3231714402" sldId="672"/>
            <ac:spMk id="4" creationId="{589D8245-E8BD-5155-E4C1-8A4C6DDCAD34}"/>
          </ac:spMkLst>
        </pc:spChg>
      </pc:sldChg>
      <pc:sldChg chg="addSp delSp modSp add mod ord delAnim modAnim">
        <pc:chgData name="yashrealmec15@gmail.com" userId="96ecc678ac4d3d61" providerId="LiveId" clId="{CEA96446-A1CD-4E5A-A99B-98A86C788EAC}" dt="2024-06-15T06:50:23.627" v="127" actId="20577"/>
        <pc:sldMkLst>
          <pc:docMk/>
          <pc:sldMk cId="4280686333" sldId="673"/>
        </pc:sldMkLst>
        <pc:spChg chg="mod">
          <ac:chgData name="yashrealmec15@gmail.com" userId="96ecc678ac4d3d61" providerId="LiveId" clId="{CEA96446-A1CD-4E5A-A99B-98A86C788EAC}" dt="2024-06-15T06:48:54.842" v="69" actId="20577"/>
          <ac:spMkLst>
            <pc:docMk/>
            <pc:sldMk cId="4280686333" sldId="673"/>
            <ac:spMk id="2" creationId="{F84C86F3-DA51-F012-B62D-5124A687DDFF}"/>
          </ac:spMkLst>
        </pc:spChg>
        <pc:spChg chg="del">
          <ac:chgData name="yashrealmec15@gmail.com" userId="96ecc678ac4d3d61" providerId="LiveId" clId="{CEA96446-A1CD-4E5A-A99B-98A86C788EAC}" dt="2024-06-15T06:49:01.292" v="70" actId="478"/>
          <ac:spMkLst>
            <pc:docMk/>
            <pc:sldMk cId="4280686333" sldId="673"/>
            <ac:spMk id="3" creationId="{66CC67E8-D319-9973-145C-3028CA1E5D2B}"/>
          </ac:spMkLst>
        </pc:spChg>
        <pc:spChg chg="add mod">
          <ac:chgData name="yashrealmec15@gmail.com" userId="96ecc678ac4d3d61" providerId="LiveId" clId="{CEA96446-A1CD-4E5A-A99B-98A86C788EAC}" dt="2024-06-15T06:50:23.627" v="127" actId="20577"/>
          <ac:spMkLst>
            <pc:docMk/>
            <pc:sldMk cId="4280686333" sldId="673"/>
            <ac:spMk id="4" creationId="{9EB3A023-24ED-4367-853E-168007EB8EF7}"/>
          </ac:spMkLst>
        </pc:spChg>
      </pc:sldChg>
      <pc:sldChg chg="addSp delSp modSp add mod delAnim modAnim">
        <pc:chgData name="yashrealmec15@gmail.com" userId="96ecc678ac4d3d61" providerId="LiveId" clId="{CEA96446-A1CD-4E5A-A99B-98A86C788EAC}" dt="2024-06-15T06:50:56.750" v="131" actId="1076"/>
        <pc:sldMkLst>
          <pc:docMk/>
          <pc:sldMk cId="4016640017" sldId="674"/>
        </pc:sldMkLst>
        <pc:spChg chg="del">
          <ac:chgData name="yashrealmec15@gmail.com" userId="96ecc678ac4d3d61" providerId="LiveId" clId="{CEA96446-A1CD-4E5A-A99B-98A86C788EAC}" dt="2024-06-15T06:50:52.581" v="129" actId="478"/>
          <ac:spMkLst>
            <pc:docMk/>
            <pc:sldMk cId="4016640017" sldId="674"/>
            <ac:spMk id="4" creationId="{9EB3A023-24ED-4367-853E-168007EB8EF7}"/>
          </ac:spMkLst>
        </pc:spChg>
        <pc:graphicFrameChg chg="add mod">
          <ac:chgData name="yashrealmec15@gmail.com" userId="96ecc678ac4d3d61" providerId="LiveId" clId="{CEA96446-A1CD-4E5A-A99B-98A86C788EAC}" dt="2024-06-15T06:50:56.750" v="131" actId="1076"/>
          <ac:graphicFrameMkLst>
            <pc:docMk/>
            <pc:sldMk cId="4016640017" sldId="674"/>
            <ac:graphicFrameMk id="3" creationId="{5037E684-D6E6-8FD5-1745-3C009D89C962}"/>
          </ac:graphicFrameMkLst>
        </pc:graphicFrameChg>
      </pc:sldChg>
      <pc:sldChg chg="addSp delSp modSp add mod delAnim modAnim">
        <pc:chgData name="yashrealmec15@gmail.com" userId="96ecc678ac4d3d61" providerId="LiveId" clId="{CEA96446-A1CD-4E5A-A99B-98A86C788EAC}" dt="2024-06-15T06:52:24.259" v="158"/>
        <pc:sldMkLst>
          <pc:docMk/>
          <pc:sldMk cId="3409592970" sldId="675"/>
        </pc:sldMkLst>
        <pc:spChg chg="mod">
          <ac:chgData name="yashrealmec15@gmail.com" userId="96ecc678ac4d3d61" providerId="LiveId" clId="{CEA96446-A1CD-4E5A-A99B-98A86C788EAC}" dt="2024-06-15T06:51:21.708" v="148" actId="20577"/>
          <ac:spMkLst>
            <pc:docMk/>
            <pc:sldMk cId="3409592970" sldId="675"/>
            <ac:spMk id="2" creationId="{F84C86F3-DA51-F012-B62D-5124A687DDFF}"/>
          </ac:spMkLst>
        </pc:spChg>
        <pc:graphicFrameChg chg="del modGraphic">
          <ac:chgData name="yashrealmec15@gmail.com" userId="96ecc678ac4d3d61" providerId="LiveId" clId="{CEA96446-A1CD-4E5A-A99B-98A86C788EAC}" dt="2024-06-15T06:51:30.014" v="150" actId="478"/>
          <ac:graphicFrameMkLst>
            <pc:docMk/>
            <pc:sldMk cId="3409592970" sldId="675"/>
            <ac:graphicFrameMk id="3" creationId="{5037E684-D6E6-8FD5-1745-3C009D89C962}"/>
          </ac:graphicFrameMkLst>
        </pc:graphicFrameChg>
        <pc:graphicFrameChg chg="add mod">
          <ac:chgData name="yashrealmec15@gmail.com" userId="96ecc678ac4d3d61" providerId="LiveId" clId="{CEA96446-A1CD-4E5A-A99B-98A86C788EAC}" dt="2024-06-15T06:51:38.121" v="151"/>
          <ac:graphicFrameMkLst>
            <pc:docMk/>
            <pc:sldMk cId="3409592970" sldId="675"/>
            <ac:graphicFrameMk id="4" creationId="{3805810D-F1C2-A0C9-FE04-402980F588D8}"/>
          </ac:graphicFrameMkLst>
        </pc:graphicFrameChg>
        <pc:graphicFrameChg chg="add mod">
          <ac:chgData name="yashrealmec15@gmail.com" userId="96ecc678ac4d3d61" providerId="LiveId" clId="{CEA96446-A1CD-4E5A-A99B-98A86C788EAC}" dt="2024-06-15T06:52:24.259" v="158"/>
          <ac:graphicFrameMkLst>
            <pc:docMk/>
            <pc:sldMk cId="3409592970" sldId="675"/>
            <ac:graphicFrameMk id="7" creationId="{7C620C4F-2E8C-4A6B-BD82-0378334EB57D}"/>
          </ac:graphicFrameMkLst>
        </pc:graphicFrameChg>
        <pc:picChg chg="add">
          <ac:chgData name="yashrealmec15@gmail.com" userId="96ecc678ac4d3d61" providerId="LiveId" clId="{CEA96446-A1CD-4E5A-A99B-98A86C788EAC}" dt="2024-06-15T06:51:44.288" v="153"/>
          <ac:picMkLst>
            <pc:docMk/>
            <pc:sldMk cId="3409592970" sldId="675"/>
            <ac:picMk id="6" creationId="{2AD5E887-3599-94B9-65EA-B30350DCCF32}"/>
          </ac:picMkLst>
        </pc:picChg>
      </pc:sldChg>
      <pc:sldChg chg="add del">
        <pc:chgData name="yashrealmec15@gmail.com" userId="96ecc678ac4d3d61" providerId="LiveId" clId="{CEA96446-A1CD-4E5A-A99B-98A86C788EAC}" dt="2024-06-15T06:52:15.875" v="157" actId="47"/>
        <pc:sldMkLst>
          <pc:docMk/>
          <pc:sldMk cId="608895181" sldId="676"/>
        </pc:sldMkLst>
      </pc:sldChg>
      <pc:sldChg chg="add del">
        <pc:chgData name="yashrealmec15@gmail.com" userId="96ecc678ac4d3d61" providerId="LiveId" clId="{CEA96446-A1CD-4E5A-A99B-98A86C788EAC}" dt="2024-06-15T06:52:13.094" v="155" actId="47"/>
        <pc:sldMkLst>
          <pc:docMk/>
          <pc:sldMk cId="1448933133" sldId="676"/>
        </pc:sldMkLst>
      </pc:sldChg>
      <pc:sldChg chg="addSp delSp modSp add mod delAnim modAnim">
        <pc:chgData name="yashrealmec15@gmail.com" userId="96ecc678ac4d3d61" providerId="LiveId" clId="{CEA96446-A1CD-4E5A-A99B-98A86C788EAC}" dt="2024-06-15T06:53:06.272" v="177"/>
        <pc:sldMkLst>
          <pc:docMk/>
          <pc:sldMk cId="4167528899" sldId="676"/>
        </pc:sldMkLst>
        <pc:spChg chg="mod">
          <ac:chgData name="yashrealmec15@gmail.com" userId="96ecc678ac4d3d61" providerId="LiveId" clId="{CEA96446-A1CD-4E5A-A99B-98A86C788EAC}" dt="2024-06-15T06:52:49.899" v="175" actId="20577"/>
          <ac:spMkLst>
            <pc:docMk/>
            <pc:sldMk cId="4167528899" sldId="676"/>
            <ac:spMk id="2" creationId="{F84C86F3-DA51-F012-B62D-5124A687DDFF}"/>
          </ac:spMkLst>
        </pc:spChg>
        <pc:graphicFrameChg chg="add mod">
          <ac:chgData name="yashrealmec15@gmail.com" userId="96ecc678ac4d3d61" providerId="LiveId" clId="{CEA96446-A1CD-4E5A-A99B-98A86C788EAC}" dt="2024-06-15T06:53:06.272" v="177"/>
          <ac:graphicFrameMkLst>
            <pc:docMk/>
            <pc:sldMk cId="4167528899" sldId="676"/>
            <ac:graphicFrameMk id="3" creationId="{4AA138EA-D553-6599-33C2-B1CCCCC7531C}"/>
          </ac:graphicFrameMkLst>
        </pc:graphicFrameChg>
        <pc:graphicFrameChg chg="del">
          <ac:chgData name="yashrealmec15@gmail.com" userId="96ecc678ac4d3d61" providerId="LiveId" clId="{CEA96446-A1CD-4E5A-A99B-98A86C788EAC}" dt="2024-06-15T06:52:58.830" v="176" actId="478"/>
          <ac:graphicFrameMkLst>
            <pc:docMk/>
            <pc:sldMk cId="4167528899" sldId="676"/>
            <ac:graphicFrameMk id="7" creationId="{7C620C4F-2E8C-4A6B-BD82-0378334EB57D}"/>
          </ac:graphicFrameMkLst>
        </pc:graphicFrameChg>
      </pc:sldChg>
      <pc:sldChg chg="addSp delSp modSp add mod delAnim modAnim">
        <pc:chgData name="yashrealmec15@gmail.com" userId="96ecc678ac4d3d61" providerId="LiveId" clId="{CEA96446-A1CD-4E5A-A99B-98A86C788EAC}" dt="2024-06-15T06:54:02.075" v="201"/>
        <pc:sldMkLst>
          <pc:docMk/>
          <pc:sldMk cId="4121549345" sldId="677"/>
        </pc:sldMkLst>
        <pc:spChg chg="mod">
          <ac:chgData name="yashrealmec15@gmail.com" userId="96ecc678ac4d3d61" providerId="LiveId" clId="{CEA96446-A1CD-4E5A-A99B-98A86C788EAC}" dt="2024-06-15T06:53:48.408" v="200" actId="20577"/>
          <ac:spMkLst>
            <pc:docMk/>
            <pc:sldMk cId="4121549345" sldId="677"/>
            <ac:spMk id="2" creationId="{F84C86F3-DA51-F012-B62D-5124A687DDFF}"/>
          </ac:spMkLst>
        </pc:spChg>
        <pc:graphicFrameChg chg="del">
          <ac:chgData name="yashrealmec15@gmail.com" userId="96ecc678ac4d3d61" providerId="LiveId" clId="{CEA96446-A1CD-4E5A-A99B-98A86C788EAC}" dt="2024-06-15T06:53:20.413" v="179" actId="478"/>
          <ac:graphicFrameMkLst>
            <pc:docMk/>
            <pc:sldMk cId="4121549345" sldId="677"/>
            <ac:graphicFrameMk id="3" creationId="{4AA138EA-D553-6599-33C2-B1CCCCC7531C}"/>
          </ac:graphicFrameMkLst>
        </pc:graphicFrameChg>
        <pc:graphicFrameChg chg="add mod">
          <ac:chgData name="yashrealmec15@gmail.com" userId="96ecc678ac4d3d61" providerId="LiveId" clId="{CEA96446-A1CD-4E5A-A99B-98A86C788EAC}" dt="2024-06-15T06:54:02.075" v="201"/>
          <ac:graphicFrameMkLst>
            <pc:docMk/>
            <pc:sldMk cId="4121549345" sldId="677"/>
            <ac:graphicFrameMk id="4" creationId="{CE715CEB-C542-5213-2ADE-8EEA0D7700D6}"/>
          </ac:graphicFrameMkLst>
        </pc:graphicFrameChg>
      </pc:sldChg>
      <pc:sldChg chg="addSp delSp modSp add mod delAnim modAnim">
        <pc:chgData name="yashrealmec15@gmail.com" userId="96ecc678ac4d3d61" providerId="LiveId" clId="{CEA96446-A1CD-4E5A-A99B-98A86C788EAC}" dt="2024-06-15T06:55:01.202" v="221"/>
        <pc:sldMkLst>
          <pc:docMk/>
          <pc:sldMk cId="1345529746" sldId="678"/>
        </pc:sldMkLst>
        <pc:spChg chg="mod">
          <ac:chgData name="yashrealmec15@gmail.com" userId="96ecc678ac4d3d61" providerId="LiveId" clId="{CEA96446-A1CD-4E5A-A99B-98A86C788EAC}" dt="2024-06-15T06:54:44.946" v="219" actId="20577"/>
          <ac:spMkLst>
            <pc:docMk/>
            <pc:sldMk cId="1345529746" sldId="678"/>
            <ac:spMk id="2" creationId="{F84C86F3-DA51-F012-B62D-5124A687DDFF}"/>
          </ac:spMkLst>
        </pc:spChg>
        <pc:graphicFrameChg chg="add mod">
          <ac:chgData name="yashrealmec15@gmail.com" userId="96ecc678ac4d3d61" providerId="LiveId" clId="{CEA96446-A1CD-4E5A-A99B-98A86C788EAC}" dt="2024-06-15T06:55:01.202" v="221"/>
          <ac:graphicFrameMkLst>
            <pc:docMk/>
            <pc:sldMk cId="1345529746" sldId="678"/>
            <ac:graphicFrameMk id="3" creationId="{B53C6F13-679E-F121-AAF6-F7AD197844FE}"/>
          </ac:graphicFrameMkLst>
        </pc:graphicFrameChg>
        <pc:graphicFrameChg chg="del">
          <ac:chgData name="yashrealmec15@gmail.com" userId="96ecc678ac4d3d61" providerId="LiveId" clId="{CEA96446-A1CD-4E5A-A99B-98A86C788EAC}" dt="2024-06-15T06:54:50.952" v="220" actId="478"/>
          <ac:graphicFrameMkLst>
            <pc:docMk/>
            <pc:sldMk cId="1345529746" sldId="678"/>
            <ac:graphicFrameMk id="4" creationId="{CE715CEB-C542-5213-2ADE-8EEA0D7700D6}"/>
          </ac:graphicFrameMkLst>
        </pc:graphicFrameChg>
      </pc:sldChg>
      <pc:sldChg chg="addSp delSp modSp add mod delAnim modAnim">
        <pc:chgData name="yashrealmec15@gmail.com" userId="96ecc678ac4d3d61" providerId="LiveId" clId="{CEA96446-A1CD-4E5A-A99B-98A86C788EAC}" dt="2024-06-15T06:55:35.228" v="232"/>
        <pc:sldMkLst>
          <pc:docMk/>
          <pc:sldMk cId="1520458233" sldId="679"/>
        </pc:sldMkLst>
        <pc:spChg chg="mod">
          <ac:chgData name="yashrealmec15@gmail.com" userId="96ecc678ac4d3d61" providerId="LiveId" clId="{CEA96446-A1CD-4E5A-A99B-98A86C788EAC}" dt="2024-06-15T06:55:18.374" v="230" actId="20577"/>
          <ac:spMkLst>
            <pc:docMk/>
            <pc:sldMk cId="1520458233" sldId="679"/>
            <ac:spMk id="2" creationId="{F84C86F3-DA51-F012-B62D-5124A687DDFF}"/>
          </ac:spMkLst>
        </pc:spChg>
        <pc:spChg chg="del">
          <ac:chgData name="yashrealmec15@gmail.com" userId="96ecc678ac4d3d61" providerId="LiveId" clId="{CEA96446-A1CD-4E5A-A99B-98A86C788EAC}" dt="2024-06-15T06:55:25.299" v="231" actId="478"/>
          <ac:spMkLst>
            <pc:docMk/>
            <pc:sldMk cId="1520458233" sldId="679"/>
            <ac:spMk id="5" creationId="{C5C51642-1B2B-5433-ADB9-CAA3C1CA2CE7}"/>
          </ac:spMkLst>
        </pc:spChg>
        <pc:graphicFrameChg chg="del">
          <ac:chgData name="yashrealmec15@gmail.com" userId="96ecc678ac4d3d61" providerId="LiveId" clId="{CEA96446-A1CD-4E5A-A99B-98A86C788EAC}" dt="2024-06-15T06:55:25.299" v="231" actId="478"/>
          <ac:graphicFrameMkLst>
            <pc:docMk/>
            <pc:sldMk cId="1520458233" sldId="679"/>
            <ac:graphicFrameMk id="3" creationId="{B53C6F13-679E-F121-AAF6-F7AD197844FE}"/>
          </ac:graphicFrameMkLst>
        </pc:graphicFrameChg>
        <pc:graphicFrameChg chg="add mod">
          <ac:chgData name="yashrealmec15@gmail.com" userId="96ecc678ac4d3d61" providerId="LiveId" clId="{CEA96446-A1CD-4E5A-A99B-98A86C788EAC}" dt="2024-06-15T06:55:35.228" v="232"/>
          <ac:graphicFrameMkLst>
            <pc:docMk/>
            <pc:sldMk cId="1520458233" sldId="679"/>
            <ac:graphicFrameMk id="4" creationId="{7694A540-3261-A6B5-FD04-9BB42A6ABE1D}"/>
          </ac:graphicFrameMkLst>
        </pc:graphicFrameChg>
      </pc:sldChg>
      <pc:sldChg chg="addSp delSp modSp add mod delAnim modAnim">
        <pc:chgData name="yashrealmec15@gmail.com" userId="96ecc678ac4d3d61" providerId="LiveId" clId="{CEA96446-A1CD-4E5A-A99B-98A86C788EAC}" dt="2024-06-15T06:59:50.962" v="260"/>
        <pc:sldMkLst>
          <pc:docMk/>
          <pc:sldMk cId="4114652368" sldId="680"/>
        </pc:sldMkLst>
        <pc:spChg chg="mod">
          <ac:chgData name="yashrealmec15@gmail.com" userId="96ecc678ac4d3d61" providerId="LiveId" clId="{CEA96446-A1CD-4E5A-A99B-98A86C788EAC}" dt="2024-06-15T06:59:26.774" v="258" actId="20577"/>
          <ac:spMkLst>
            <pc:docMk/>
            <pc:sldMk cId="4114652368" sldId="680"/>
            <ac:spMk id="2" creationId="{F84C86F3-DA51-F012-B62D-5124A687DDFF}"/>
          </ac:spMkLst>
        </pc:spChg>
        <pc:graphicFrameChg chg="add mod">
          <ac:chgData name="yashrealmec15@gmail.com" userId="96ecc678ac4d3d61" providerId="LiveId" clId="{CEA96446-A1CD-4E5A-A99B-98A86C788EAC}" dt="2024-06-15T06:59:50.962" v="260"/>
          <ac:graphicFrameMkLst>
            <pc:docMk/>
            <pc:sldMk cId="4114652368" sldId="680"/>
            <ac:graphicFrameMk id="3" creationId="{E991028F-30B9-2935-148F-E65D2561E81B}"/>
          </ac:graphicFrameMkLst>
        </pc:graphicFrameChg>
        <pc:graphicFrameChg chg="del">
          <ac:chgData name="yashrealmec15@gmail.com" userId="96ecc678ac4d3d61" providerId="LiveId" clId="{CEA96446-A1CD-4E5A-A99B-98A86C788EAC}" dt="2024-06-15T06:59:38.885" v="259" actId="478"/>
          <ac:graphicFrameMkLst>
            <pc:docMk/>
            <pc:sldMk cId="4114652368" sldId="680"/>
            <ac:graphicFrameMk id="4" creationId="{7694A540-3261-A6B5-FD04-9BB42A6ABE1D}"/>
          </ac:graphicFrameMkLst>
        </pc:graphicFrameChg>
      </pc:sldChg>
      <pc:sldChg chg="addSp delSp modSp add mod delAnim modAnim">
        <pc:chgData name="yashrealmec15@gmail.com" userId="96ecc678ac4d3d61" providerId="LiveId" clId="{CEA96446-A1CD-4E5A-A99B-98A86C788EAC}" dt="2024-06-15T07:00:37.652" v="278"/>
        <pc:sldMkLst>
          <pc:docMk/>
          <pc:sldMk cId="4160583060" sldId="681"/>
        </pc:sldMkLst>
        <pc:spChg chg="mod">
          <ac:chgData name="yashrealmec15@gmail.com" userId="96ecc678ac4d3d61" providerId="LiveId" clId="{CEA96446-A1CD-4E5A-A99B-98A86C788EAC}" dt="2024-06-15T07:00:13.709" v="276" actId="20577"/>
          <ac:spMkLst>
            <pc:docMk/>
            <pc:sldMk cId="4160583060" sldId="681"/>
            <ac:spMk id="2" creationId="{F84C86F3-DA51-F012-B62D-5124A687DDFF}"/>
          </ac:spMkLst>
        </pc:spChg>
        <pc:graphicFrameChg chg="del">
          <ac:chgData name="yashrealmec15@gmail.com" userId="96ecc678ac4d3d61" providerId="LiveId" clId="{CEA96446-A1CD-4E5A-A99B-98A86C788EAC}" dt="2024-06-15T07:00:21.584" v="277" actId="478"/>
          <ac:graphicFrameMkLst>
            <pc:docMk/>
            <pc:sldMk cId="4160583060" sldId="681"/>
            <ac:graphicFrameMk id="3" creationId="{E991028F-30B9-2935-148F-E65D2561E81B}"/>
          </ac:graphicFrameMkLst>
        </pc:graphicFrameChg>
        <pc:graphicFrameChg chg="add mod">
          <ac:chgData name="yashrealmec15@gmail.com" userId="96ecc678ac4d3d61" providerId="LiveId" clId="{CEA96446-A1CD-4E5A-A99B-98A86C788EAC}" dt="2024-06-15T07:00:37.652" v="278"/>
          <ac:graphicFrameMkLst>
            <pc:docMk/>
            <pc:sldMk cId="4160583060" sldId="681"/>
            <ac:graphicFrameMk id="4" creationId="{838FFFB3-BB57-89F8-F321-696E9984E664}"/>
          </ac:graphicFrameMkLst>
        </pc:graphicFrameChg>
      </pc:sldChg>
      <pc:sldChg chg="modSp add mod">
        <pc:chgData name="yashrealmec15@gmail.com" userId="96ecc678ac4d3d61" providerId="LiveId" clId="{CEA96446-A1CD-4E5A-A99B-98A86C788EAC}" dt="2024-06-15T07:09:05.707" v="411" actId="14100"/>
        <pc:sldMkLst>
          <pc:docMk/>
          <pc:sldMk cId="2941385338" sldId="682"/>
        </pc:sldMkLst>
        <pc:spChg chg="mod">
          <ac:chgData name="yashrealmec15@gmail.com" userId="96ecc678ac4d3d61" providerId="LiveId" clId="{CEA96446-A1CD-4E5A-A99B-98A86C788EAC}" dt="2024-06-15T07:09:05.707" v="411" actId="14100"/>
          <ac:spMkLst>
            <pc:docMk/>
            <pc:sldMk cId="2941385338" sldId="682"/>
            <ac:spMk id="4" creationId="{589D8245-E8BD-5155-E4C1-8A4C6DDCAD34}"/>
          </ac:spMkLst>
        </pc:spChg>
      </pc:sldChg>
      <pc:sldChg chg="addSp delSp modSp add mod ord delAnim modAnim">
        <pc:chgData name="yashrealmec15@gmail.com" userId="96ecc678ac4d3d61" providerId="LiveId" clId="{CEA96446-A1CD-4E5A-A99B-98A86C788EAC}" dt="2024-06-15T07:10:48.127" v="442" actId="20577"/>
        <pc:sldMkLst>
          <pc:docMk/>
          <pc:sldMk cId="776433213" sldId="683"/>
        </pc:sldMkLst>
        <pc:spChg chg="mod">
          <ac:chgData name="yashrealmec15@gmail.com" userId="96ecc678ac4d3d61" providerId="LiveId" clId="{CEA96446-A1CD-4E5A-A99B-98A86C788EAC}" dt="2024-06-15T07:02:18.828" v="338" actId="20577"/>
          <ac:spMkLst>
            <pc:docMk/>
            <pc:sldMk cId="776433213" sldId="683"/>
            <ac:spMk id="2" creationId="{F84C86F3-DA51-F012-B62D-5124A687DDFF}"/>
          </ac:spMkLst>
        </pc:spChg>
        <pc:spChg chg="add mod">
          <ac:chgData name="yashrealmec15@gmail.com" userId="96ecc678ac4d3d61" providerId="LiveId" clId="{CEA96446-A1CD-4E5A-A99B-98A86C788EAC}" dt="2024-06-15T07:10:48.127" v="442" actId="20577"/>
          <ac:spMkLst>
            <pc:docMk/>
            <pc:sldMk cId="776433213" sldId="683"/>
            <ac:spMk id="3" creationId="{D1B1BFEA-9157-4D66-BB3E-D1AA8B340BF0}"/>
          </ac:spMkLst>
        </pc:spChg>
        <pc:graphicFrameChg chg="del">
          <ac:chgData name="yashrealmec15@gmail.com" userId="96ecc678ac4d3d61" providerId="LiveId" clId="{CEA96446-A1CD-4E5A-A99B-98A86C788EAC}" dt="2024-06-15T07:02:27.012" v="339" actId="478"/>
          <ac:graphicFrameMkLst>
            <pc:docMk/>
            <pc:sldMk cId="776433213" sldId="683"/>
            <ac:graphicFrameMk id="4" creationId="{838FFFB3-BB57-89F8-F321-696E9984E664}"/>
          </ac:graphicFrameMkLst>
        </pc:graphicFrameChg>
        <pc:picChg chg="add mod">
          <ac:chgData name="yashrealmec15@gmail.com" userId="96ecc678ac4d3d61" providerId="LiveId" clId="{CEA96446-A1CD-4E5A-A99B-98A86C788EAC}" dt="2024-06-15T07:03:27.483" v="345" actId="1076"/>
          <ac:picMkLst>
            <pc:docMk/>
            <pc:sldMk cId="776433213" sldId="683"/>
            <ac:picMk id="5" creationId="{F6D75AA3-6F4D-6A81-F450-F57CF018AD5B}"/>
          </ac:picMkLst>
        </pc:picChg>
      </pc:sldChg>
      <pc:sldChg chg="addSp delSp modSp add mod delAnim modAnim">
        <pc:chgData name="yashrealmec15@gmail.com" userId="96ecc678ac4d3d61" providerId="LiveId" clId="{CEA96446-A1CD-4E5A-A99B-98A86C788EAC}" dt="2024-06-15T07:05:09.361" v="354" actId="113"/>
        <pc:sldMkLst>
          <pc:docMk/>
          <pc:sldMk cId="1490464746" sldId="684"/>
        </pc:sldMkLst>
        <pc:spChg chg="del">
          <ac:chgData name="yashrealmec15@gmail.com" userId="96ecc678ac4d3d61" providerId="LiveId" clId="{CEA96446-A1CD-4E5A-A99B-98A86C788EAC}" dt="2024-06-15T07:04:22.282" v="347" actId="478"/>
          <ac:spMkLst>
            <pc:docMk/>
            <pc:sldMk cId="1490464746" sldId="684"/>
            <ac:spMk id="3" creationId="{D1B1BFEA-9157-4D66-BB3E-D1AA8B340BF0}"/>
          </ac:spMkLst>
        </pc:spChg>
        <pc:spChg chg="add mod">
          <ac:chgData name="yashrealmec15@gmail.com" userId="96ecc678ac4d3d61" providerId="LiveId" clId="{CEA96446-A1CD-4E5A-A99B-98A86C788EAC}" dt="2024-06-15T07:05:09.361" v="354" actId="113"/>
          <ac:spMkLst>
            <pc:docMk/>
            <pc:sldMk cId="1490464746" sldId="684"/>
            <ac:spMk id="4" creationId="{19DD8D78-2D4B-3520-1912-B9353D8CF321}"/>
          </ac:spMkLst>
        </pc:spChg>
        <pc:spChg chg="mod">
          <ac:chgData name="yashrealmec15@gmail.com" userId="96ecc678ac4d3d61" providerId="LiveId" clId="{CEA96446-A1CD-4E5A-A99B-98A86C788EAC}" dt="2024-06-15T07:04:48.977" v="352" actId="207"/>
          <ac:spMkLst>
            <pc:docMk/>
            <pc:sldMk cId="1490464746" sldId="684"/>
            <ac:spMk id="7" creationId="{37E3E66C-C43F-04F9-CE78-CC680E7E4E71}"/>
          </ac:spMkLst>
        </pc:spChg>
        <pc:spChg chg="mod">
          <ac:chgData name="yashrealmec15@gmail.com" userId="96ecc678ac4d3d61" providerId="LiveId" clId="{CEA96446-A1CD-4E5A-A99B-98A86C788EAC}" dt="2024-06-15T07:04:48.977" v="352" actId="207"/>
          <ac:spMkLst>
            <pc:docMk/>
            <pc:sldMk cId="1490464746" sldId="684"/>
            <ac:spMk id="8" creationId="{1A60201E-0430-65A7-4C86-496C2874BC59}"/>
          </ac:spMkLst>
        </pc:spChg>
        <pc:spChg chg="mod">
          <ac:chgData name="yashrealmec15@gmail.com" userId="96ecc678ac4d3d61" providerId="LiveId" clId="{CEA96446-A1CD-4E5A-A99B-98A86C788EAC}" dt="2024-06-15T07:04:48.977" v="352" actId="207"/>
          <ac:spMkLst>
            <pc:docMk/>
            <pc:sldMk cId="1490464746" sldId="684"/>
            <ac:spMk id="9" creationId="{6D0F38C5-5582-0B99-A413-D2D030F84ECB}"/>
          </ac:spMkLst>
        </pc:spChg>
        <pc:grpChg chg="add mod">
          <ac:chgData name="yashrealmec15@gmail.com" userId="96ecc678ac4d3d61" providerId="LiveId" clId="{CEA96446-A1CD-4E5A-A99B-98A86C788EAC}" dt="2024-06-15T07:04:48.977" v="352" actId="207"/>
          <ac:grpSpMkLst>
            <pc:docMk/>
            <pc:sldMk cId="1490464746" sldId="684"/>
            <ac:grpSpMk id="6" creationId="{9B84963D-B0F0-A3A0-4612-FCFDD32AFB18}"/>
          </ac:grpSpMkLst>
        </pc:grpChg>
        <pc:picChg chg="del">
          <ac:chgData name="yashrealmec15@gmail.com" userId="96ecc678ac4d3d61" providerId="LiveId" clId="{CEA96446-A1CD-4E5A-A99B-98A86C788EAC}" dt="2024-06-15T07:04:23.828" v="348" actId="478"/>
          <ac:picMkLst>
            <pc:docMk/>
            <pc:sldMk cId="1490464746" sldId="684"/>
            <ac:picMk id="5" creationId="{F6D75AA3-6F4D-6A81-F450-F57CF018AD5B}"/>
          </ac:picMkLst>
        </pc:picChg>
        <pc:cxnChg chg="mod">
          <ac:chgData name="yashrealmec15@gmail.com" userId="96ecc678ac4d3d61" providerId="LiveId" clId="{CEA96446-A1CD-4E5A-A99B-98A86C788EAC}" dt="2024-06-15T07:04:48.977" v="352" actId="207"/>
          <ac:cxnSpMkLst>
            <pc:docMk/>
            <pc:sldMk cId="1490464746" sldId="684"/>
            <ac:cxnSpMk id="10" creationId="{3079AD37-EF6C-41F6-3817-9C0507B86814}"/>
          </ac:cxnSpMkLst>
        </pc:cxnChg>
        <pc:cxnChg chg="mod">
          <ac:chgData name="yashrealmec15@gmail.com" userId="96ecc678ac4d3d61" providerId="LiveId" clId="{CEA96446-A1CD-4E5A-A99B-98A86C788EAC}" dt="2024-06-15T07:04:48.977" v="352" actId="207"/>
          <ac:cxnSpMkLst>
            <pc:docMk/>
            <pc:sldMk cId="1490464746" sldId="684"/>
            <ac:cxnSpMk id="11" creationId="{CDB66645-A559-6EB1-953F-9D673ADAF1FC}"/>
          </ac:cxnSpMkLst>
        </pc:cxnChg>
        <pc:cxnChg chg="mod">
          <ac:chgData name="yashrealmec15@gmail.com" userId="96ecc678ac4d3d61" providerId="LiveId" clId="{CEA96446-A1CD-4E5A-A99B-98A86C788EAC}" dt="2024-06-15T07:04:48.977" v="352" actId="207"/>
          <ac:cxnSpMkLst>
            <pc:docMk/>
            <pc:sldMk cId="1490464746" sldId="684"/>
            <ac:cxnSpMk id="12" creationId="{0FB2906B-1B34-DEE0-D16E-E967E96C3FAA}"/>
          </ac:cxnSpMkLst>
        </pc:cxnChg>
        <pc:cxnChg chg="mod">
          <ac:chgData name="yashrealmec15@gmail.com" userId="96ecc678ac4d3d61" providerId="LiveId" clId="{CEA96446-A1CD-4E5A-A99B-98A86C788EAC}" dt="2024-06-15T07:04:48.977" v="352" actId="207"/>
          <ac:cxnSpMkLst>
            <pc:docMk/>
            <pc:sldMk cId="1490464746" sldId="684"/>
            <ac:cxnSpMk id="13" creationId="{E2C66C78-3908-625E-94BB-1B6A93A71790}"/>
          </ac:cxnSpMkLst>
        </pc:cxnChg>
      </pc:sldChg>
      <pc:sldChg chg="addSp delSp modSp add mod delAnim modAnim">
        <pc:chgData name="yashrealmec15@gmail.com" userId="96ecc678ac4d3d61" providerId="LiveId" clId="{CEA96446-A1CD-4E5A-A99B-98A86C788EAC}" dt="2024-06-15T07:08:34.726" v="386" actId="20577"/>
        <pc:sldMkLst>
          <pc:docMk/>
          <pc:sldMk cId="1358883019" sldId="685"/>
        </pc:sldMkLst>
        <pc:spChg chg="mod">
          <ac:chgData name="yashrealmec15@gmail.com" userId="96ecc678ac4d3d61" providerId="LiveId" clId="{CEA96446-A1CD-4E5A-A99B-98A86C788EAC}" dt="2024-06-15T07:08:34.726" v="386" actId="20577"/>
          <ac:spMkLst>
            <pc:docMk/>
            <pc:sldMk cId="1358883019" sldId="685"/>
            <ac:spMk id="2" creationId="{F84C86F3-DA51-F012-B62D-5124A687DDFF}"/>
          </ac:spMkLst>
        </pc:spChg>
        <pc:spChg chg="add mod">
          <ac:chgData name="yashrealmec15@gmail.com" userId="96ecc678ac4d3d61" providerId="LiveId" clId="{CEA96446-A1CD-4E5A-A99B-98A86C788EAC}" dt="2024-06-15T07:06:37.040" v="366" actId="20577"/>
          <ac:spMkLst>
            <pc:docMk/>
            <pc:sldMk cId="1358883019" sldId="685"/>
            <ac:spMk id="3" creationId="{36BBEFDC-5DE4-662B-727F-A5590D0FA064}"/>
          </ac:spMkLst>
        </pc:spChg>
        <pc:spChg chg="del mod">
          <ac:chgData name="yashrealmec15@gmail.com" userId="96ecc678ac4d3d61" providerId="LiveId" clId="{CEA96446-A1CD-4E5A-A99B-98A86C788EAC}" dt="2024-06-15T07:05:42.163" v="358" actId="478"/>
          <ac:spMkLst>
            <pc:docMk/>
            <pc:sldMk cId="1358883019" sldId="685"/>
            <ac:spMk id="4" creationId="{19DD8D78-2D4B-3520-1912-B9353D8CF321}"/>
          </ac:spMkLst>
        </pc:spChg>
        <pc:grpChg chg="del">
          <ac:chgData name="yashrealmec15@gmail.com" userId="96ecc678ac4d3d61" providerId="LiveId" clId="{CEA96446-A1CD-4E5A-A99B-98A86C788EAC}" dt="2024-06-15T07:05:47.156" v="359" actId="478"/>
          <ac:grpSpMkLst>
            <pc:docMk/>
            <pc:sldMk cId="1358883019" sldId="685"/>
            <ac:grpSpMk id="6" creationId="{9B84963D-B0F0-A3A0-4612-FCFDD32AFB18}"/>
          </ac:grpSpMkLst>
        </pc:grpChg>
        <pc:cxnChg chg="mod">
          <ac:chgData name="yashrealmec15@gmail.com" userId="96ecc678ac4d3d61" providerId="LiveId" clId="{CEA96446-A1CD-4E5A-A99B-98A86C788EAC}" dt="2024-06-15T07:05:47.156" v="359" actId="478"/>
          <ac:cxnSpMkLst>
            <pc:docMk/>
            <pc:sldMk cId="1358883019" sldId="685"/>
            <ac:cxnSpMk id="11" creationId="{CDB66645-A559-6EB1-953F-9D673ADAF1FC}"/>
          </ac:cxnSpMkLst>
        </pc:cxnChg>
      </pc:sldChg>
      <pc:sldChg chg="modSp add mod">
        <pc:chgData name="yashrealmec15@gmail.com" userId="96ecc678ac4d3d61" providerId="LiveId" clId="{CEA96446-A1CD-4E5A-A99B-98A86C788EAC}" dt="2024-06-16T08:43:30.867" v="557" actId="14100"/>
        <pc:sldMkLst>
          <pc:docMk/>
          <pc:sldMk cId="713911257" sldId="686"/>
        </pc:sldMkLst>
        <pc:spChg chg="mod">
          <ac:chgData name="yashrealmec15@gmail.com" userId="96ecc678ac4d3d61" providerId="LiveId" clId="{CEA96446-A1CD-4E5A-A99B-98A86C788EAC}" dt="2024-06-16T08:43:30.867" v="557" actId="14100"/>
          <ac:spMkLst>
            <pc:docMk/>
            <pc:sldMk cId="713911257" sldId="686"/>
            <ac:spMk id="4" creationId="{589D8245-E8BD-5155-E4C1-8A4C6DDCAD34}"/>
          </ac:spMkLst>
        </pc:spChg>
      </pc:sldChg>
      <pc:sldChg chg="addSp delSp modSp add mod ord delAnim modAnim">
        <pc:chgData name="yashrealmec15@gmail.com" userId="96ecc678ac4d3d61" providerId="LiveId" clId="{CEA96446-A1CD-4E5A-A99B-98A86C788EAC}" dt="2024-06-15T07:11:19.105" v="445" actId="20577"/>
        <pc:sldMkLst>
          <pc:docMk/>
          <pc:sldMk cId="3389311865" sldId="687"/>
        </pc:sldMkLst>
        <pc:spChg chg="mod">
          <ac:chgData name="yashrealmec15@gmail.com" userId="96ecc678ac4d3d61" providerId="LiveId" clId="{CEA96446-A1CD-4E5A-A99B-98A86C788EAC}" dt="2024-06-15T07:09:25.324" v="432" actId="20577"/>
          <ac:spMkLst>
            <pc:docMk/>
            <pc:sldMk cId="3389311865" sldId="687"/>
            <ac:spMk id="2" creationId="{F84C86F3-DA51-F012-B62D-5124A687DDFF}"/>
          </ac:spMkLst>
        </pc:spChg>
        <pc:spChg chg="del">
          <ac:chgData name="yashrealmec15@gmail.com" userId="96ecc678ac4d3d61" providerId="LiveId" clId="{CEA96446-A1CD-4E5A-A99B-98A86C788EAC}" dt="2024-06-15T07:09:41.777" v="433" actId="478"/>
          <ac:spMkLst>
            <pc:docMk/>
            <pc:sldMk cId="3389311865" sldId="687"/>
            <ac:spMk id="3" creationId="{36BBEFDC-5DE4-662B-727F-A5590D0FA064}"/>
          </ac:spMkLst>
        </pc:spChg>
        <pc:spChg chg="add mod">
          <ac:chgData name="yashrealmec15@gmail.com" userId="96ecc678ac4d3d61" providerId="LiveId" clId="{CEA96446-A1CD-4E5A-A99B-98A86C788EAC}" dt="2024-06-15T07:11:19.105" v="445" actId="20577"/>
          <ac:spMkLst>
            <pc:docMk/>
            <pc:sldMk cId="3389311865" sldId="687"/>
            <ac:spMk id="4" creationId="{3FA064ED-9BEA-B2C4-DAC1-BD0D63B7D766}"/>
          </ac:spMkLst>
        </pc:spChg>
      </pc:sldChg>
      <pc:sldChg chg="addSp delSp modSp add mod delAnim modAnim">
        <pc:chgData name="yashrealmec15@gmail.com" userId="96ecc678ac4d3d61" providerId="LiveId" clId="{CEA96446-A1CD-4E5A-A99B-98A86C788EAC}" dt="2024-06-15T07:12:57.300" v="472" actId="108"/>
        <pc:sldMkLst>
          <pc:docMk/>
          <pc:sldMk cId="3342617985" sldId="688"/>
        </pc:sldMkLst>
        <pc:spChg chg="mod">
          <ac:chgData name="yashrealmec15@gmail.com" userId="96ecc678ac4d3d61" providerId="LiveId" clId="{CEA96446-A1CD-4E5A-A99B-98A86C788EAC}" dt="2024-06-15T07:11:49.149" v="466" actId="20577"/>
          <ac:spMkLst>
            <pc:docMk/>
            <pc:sldMk cId="3342617985" sldId="688"/>
            <ac:spMk id="2" creationId="{F84C86F3-DA51-F012-B62D-5124A687DDFF}"/>
          </ac:spMkLst>
        </pc:spChg>
        <pc:spChg chg="add mod">
          <ac:chgData name="yashrealmec15@gmail.com" userId="96ecc678ac4d3d61" providerId="LiveId" clId="{CEA96446-A1CD-4E5A-A99B-98A86C788EAC}" dt="2024-06-15T07:12:57.300" v="472" actId="108"/>
          <ac:spMkLst>
            <pc:docMk/>
            <pc:sldMk cId="3342617985" sldId="688"/>
            <ac:spMk id="3" creationId="{D8AEC8B9-7D88-C66F-FAF3-1CEF9E4A90BD}"/>
          </ac:spMkLst>
        </pc:spChg>
        <pc:spChg chg="del mod">
          <ac:chgData name="yashrealmec15@gmail.com" userId="96ecc678ac4d3d61" providerId="LiveId" clId="{CEA96446-A1CD-4E5A-A99B-98A86C788EAC}" dt="2024-06-15T07:12:03.023" v="468" actId="478"/>
          <ac:spMkLst>
            <pc:docMk/>
            <pc:sldMk cId="3342617985" sldId="688"/>
            <ac:spMk id="4" creationId="{3FA064ED-9BEA-B2C4-DAC1-BD0D63B7D766}"/>
          </ac:spMkLst>
        </pc:spChg>
        <pc:graphicFrameChg chg="add mod">
          <ac:chgData name="yashrealmec15@gmail.com" userId="96ecc678ac4d3d61" providerId="LiveId" clId="{CEA96446-A1CD-4E5A-A99B-98A86C788EAC}" dt="2024-06-15T07:12:34.288" v="470"/>
          <ac:graphicFrameMkLst>
            <pc:docMk/>
            <pc:sldMk cId="3342617985" sldId="688"/>
            <ac:graphicFrameMk id="5" creationId="{B6E7ED7B-FE8C-7451-A78C-4BFBEE27EE52}"/>
          </ac:graphicFrameMkLst>
        </pc:graphicFrameChg>
      </pc:sldChg>
      <pc:sldChg chg="addSp delSp modSp add mod delAnim modAnim">
        <pc:chgData name="yashrealmec15@gmail.com" userId="96ecc678ac4d3d61" providerId="LiveId" clId="{CEA96446-A1CD-4E5A-A99B-98A86C788EAC}" dt="2024-06-15T07:15:58.288" v="499" actId="108"/>
        <pc:sldMkLst>
          <pc:docMk/>
          <pc:sldMk cId="2003366215" sldId="689"/>
        </pc:sldMkLst>
        <pc:spChg chg="mod">
          <ac:chgData name="yashrealmec15@gmail.com" userId="96ecc678ac4d3d61" providerId="LiveId" clId="{CEA96446-A1CD-4E5A-A99B-98A86C788EAC}" dt="2024-06-15T07:15:10.035" v="494" actId="20577"/>
          <ac:spMkLst>
            <pc:docMk/>
            <pc:sldMk cId="2003366215" sldId="689"/>
            <ac:spMk id="2" creationId="{F84C86F3-DA51-F012-B62D-5124A687DDFF}"/>
          </ac:spMkLst>
        </pc:spChg>
        <pc:spChg chg="del">
          <ac:chgData name="yashrealmec15@gmail.com" userId="96ecc678ac4d3d61" providerId="LiveId" clId="{CEA96446-A1CD-4E5A-A99B-98A86C788EAC}" dt="2024-06-15T07:15:18.386" v="495" actId="478"/>
          <ac:spMkLst>
            <pc:docMk/>
            <pc:sldMk cId="2003366215" sldId="689"/>
            <ac:spMk id="3" creationId="{D8AEC8B9-7D88-C66F-FAF3-1CEF9E4A90BD}"/>
          </ac:spMkLst>
        </pc:spChg>
        <pc:spChg chg="add mod">
          <ac:chgData name="yashrealmec15@gmail.com" userId="96ecc678ac4d3d61" providerId="LiveId" clId="{CEA96446-A1CD-4E5A-A99B-98A86C788EAC}" dt="2024-06-15T07:15:58.288" v="499" actId="108"/>
          <ac:spMkLst>
            <pc:docMk/>
            <pc:sldMk cId="2003366215" sldId="689"/>
            <ac:spMk id="4" creationId="{BAC60CD2-9F37-2DD6-E669-CABB23061D4E}"/>
          </ac:spMkLst>
        </pc:spChg>
        <pc:graphicFrameChg chg="del">
          <ac:chgData name="yashrealmec15@gmail.com" userId="96ecc678ac4d3d61" providerId="LiveId" clId="{CEA96446-A1CD-4E5A-A99B-98A86C788EAC}" dt="2024-06-15T07:15:21.318" v="496" actId="478"/>
          <ac:graphicFrameMkLst>
            <pc:docMk/>
            <pc:sldMk cId="2003366215" sldId="689"/>
            <ac:graphicFrameMk id="5" creationId="{B6E7ED7B-FE8C-7451-A78C-4BFBEE27EE52}"/>
          </ac:graphicFrameMkLst>
        </pc:graphicFrameChg>
        <pc:graphicFrameChg chg="add mod">
          <ac:chgData name="yashrealmec15@gmail.com" userId="96ecc678ac4d3d61" providerId="LiveId" clId="{CEA96446-A1CD-4E5A-A99B-98A86C788EAC}" dt="2024-06-15T07:15:43.770" v="498"/>
          <ac:graphicFrameMkLst>
            <pc:docMk/>
            <pc:sldMk cId="2003366215" sldId="689"/>
            <ac:graphicFrameMk id="6" creationId="{1A04DB79-C4E6-872A-22C1-16CBF079BE2E}"/>
          </ac:graphicFrameMkLst>
        </pc:graphicFrameChg>
      </pc:sldChg>
      <pc:sldChg chg="addSp delSp modSp add mod delAnim modAnim">
        <pc:chgData name="yashrealmec15@gmail.com" userId="96ecc678ac4d3d61" providerId="LiveId" clId="{CEA96446-A1CD-4E5A-A99B-98A86C788EAC}" dt="2024-06-15T08:02:23.512" v="548" actId="20577"/>
        <pc:sldMkLst>
          <pc:docMk/>
          <pc:sldMk cId="2953867184" sldId="690"/>
        </pc:sldMkLst>
        <pc:spChg chg="mod">
          <ac:chgData name="yashrealmec15@gmail.com" userId="96ecc678ac4d3d61" providerId="LiveId" clId="{CEA96446-A1CD-4E5A-A99B-98A86C788EAC}" dt="2024-06-15T07:40:43.197" v="518" actId="20577"/>
          <ac:spMkLst>
            <pc:docMk/>
            <pc:sldMk cId="2953867184" sldId="690"/>
            <ac:spMk id="2" creationId="{F84C86F3-DA51-F012-B62D-5124A687DDFF}"/>
          </ac:spMkLst>
        </pc:spChg>
        <pc:spChg chg="del mod">
          <ac:chgData name="yashrealmec15@gmail.com" userId="96ecc678ac4d3d61" providerId="LiveId" clId="{CEA96446-A1CD-4E5A-A99B-98A86C788EAC}" dt="2024-06-15T07:42:46.096" v="522" actId="478"/>
          <ac:spMkLst>
            <pc:docMk/>
            <pc:sldMk cId="2953867184" sldId="690"/>
            <ac:spMk id="4" creationId="{BAC60CD2-9F37-2DD6-E669-CABB23061D4E}"/>
          </ac:spMkLst>
        </pc:spChg>
        <pc:spChg chg="add mod">
          <ac:chgData name="yashrealmec15@gmail.com" userId="96ecc678ac4d3d61" providerId="LiveId" clId="{CEA96446-A1CD-4E5A-A99B-98A86C788EAC}" dt="2024-06-15T08:02:23.512" v="548" actId="20577"/>
          <ac:spMkLst>
            <pc:docMk/>
            <pc:sldMk cId="2953867184" sldId="690"/>
            <ac:spMk id="5" creationId="{3BD68CB4-206B-1E82-0277-E9AC025F6C3B}"/>
          </ac:spMkLst>
        </pc:spChg>
        <pc:graphicFrameChg chg="add del">
          <ac:chgData name="yashrealmec15@gmail.com" userId="96ecc678ac4d3d61" providerId="LiveId" clId="{CEA96446-A1CD-4E5A-A99B-98A86C788EAC}" dt="2024-06-15T07:45:39.609" v="524" actId="478"/>
          <ac:graphicFrameMkLst>
            <pc:docMk/>
            <pc:sldMk cId="2953867184" sldId="690"/>
            <ac:graphicFrameMk id="3" creationId="{4BA4D76F-0AA8-9896-EE5C-56BEDE9C1A09}"/>
          </ac:graphicFrameMkLst>
        </pc:graphicFrameChg>
        <pc:graphicFrameChg chg="del">
          <ac:chgData name="yashrealmec15@gmail.com" userId="96ecc678ac4d3d61" providerId="LiveId" clId="{CEA96446-A1CD-4E5A-A99B-98A86C788EAC}" dt="2024-06-15T08:00:30.677" v="525" actId="478"/>
          <ac:graphicFrameMkLst>
            <pc:docMk/>
            <pc:sldMk cId="2953867184" sldId="690"/>
            <ac:graphicFrameMk id="6" creationId="{1A04DB79-C4E6-872A-22C1-16CBF079BE2E}"/>
          </ac:graphicFrameMkLst>
        </pc:graphicFrameChg>
      </pc:sldChg>
      <pc:sldChg chg="add del">
        <pc:chgData name="yashrealmec15@gmail.com" userId="96ecc678ac4d3d61" providerId="LiveId" clId="{CEA96446-A1CD-4E5A-A99B-98A86C788EAC}" dt="2024-06-16T11:44:56.081" v="1539" actId="47"/>
        <pc:sldMkLst>
          <pc:docMk/>
          <pc:sldMk cId="1067034166" sldId="691"/>
        </pc:sldMkLst>
      </pc:sldChg>
      <pc:sldChg chg="modSp add mod">
        <pc:chgData name="yashrealmec15@gmail.com" userId="96ecc678ac4d3d61" providerId="LiveId" clId="{CEA96446-A1CD-4E5A-A99B-98A86C788EAC}" dt="2024-06-16T09:39:26.046" v="981"/>
        <pc:sldMkLst>
          <pc:docMk/>
          <pc:sldMk cId="2876647941" sldId="692"/>
        </pc:sldMkLst>
        <pc:spChg chg="mod">
          <ac:chgData name="yashrealmec15@gmail.com" userId="96ecc678ac4d3d61" providerId="LiveId" clId="{CEA96446-A1CD-4E5A-A99B-98A86C788EAC}" dt="2024-06-16T09:39:26.046" v="981"/>
          <ac:spMkLst>
            <pc:docMk/>
            <pc:sldMk cId="2876647941" sldId="692"/>
            <ac:spMk id="4" creationId="{589D8245-E8BD-5155-E4C1-8A4C6DDCAD34}"/>
          </ac:spMkLst>
        </pc:spChg>
      </pc:sldChg>
      <pc:sldChg chg="addSp delSp modSp add mod ord delAnim modAnim">
        <pc:chgData name="yashrealmec15@gmail.com" userId="96ecc678ac4d3d61" providerId="LiveId" clId="{CEA96446-A1CD-4E5A-A99B-98A86C788EAC}" dt="2024-06-16T08:47:05.774" v="616" actId="113"/>
        <pc:sldMkLst>
          <pc:docMk/>
          <pc:sldMk cId="1670800081" sldId="693"/>
        </pc:sldMkLst>
        <pc:spChg chg="mod">
          <ac:chgData name="yashrealmec15@gmail.com" userId="96ecc678ac4d3d61" providerId="LiveId" clId="{CEA96446-A1CD-4E5A-A99B-98A86C788EAC}" dt="2024-06-16T08:44:14.020" v="589" actId="20577"/>
          <ac:spMkLst>
            <pc:docMk/>
            <pc:sldMk cId="1670800081" sldId="693"/>
            <ac:spMk id="2" creationId="{F84C86F3-DA51-F012-B62D-5124A687DDFF}"/>
          </ac:spMkLst>
        </pc:spChg>
        <pc:spChg chg="add mod">
          <ac:chgData name="yashrealmec15@gmail.com" userId="96ecc678ac4d3d61" providerId="LiveId" clId="{CEA96446-A1CD-4E5A-A99B-98A86C788EAC}" dt="2024-06-16T08:47:05.774" v="616" actId="113"/>
          <ac:spMkLst>
            <pc:docMk/>
            <pc:sldMk cId="1670800081" sldId="693"/>
            <ac:spMk id="3" creationId="{3F9FFA59-24AA-1E50-EFB1-23F5DDC3BEBB}"/>
          </ac:spMkLst>
        </pc:spChg>
        <pc:spChg chg="del">
          <ac:chgData name="yashrealmec15@gmail.com" userId="96ecc678ac4d3d61" providerId="LiveId" clId="{CEA96446-A1CD-4E5A-A99B-98A86C788EAC}" dt="2024-06-16T08:44:20.908" v="590" actId="478"/>
          <ac:spMkLst>
            <pc:docMk/>
            <pc:sldMk cId="1670800081" sldId="693"/>
            <ac:spMk id="5" creationId="{3BD68CB4-206B-1E82-0277-E9AC025F6C3B}"/>
          </ac:spMkLst>
        </pc:spChg>
      </pc:sldChg>
      <pc:sldChg chg="addSp delSp modSp add mod delAnim modAnim">
        <pc:chgData name="yashrealmec15@gmail.com" userId="96ecc678ac4d3d61" providerId="LiveId" clId="{CEA96446-A1CD-4E5A-A99B-98A86C788EAC}" dt="2024-06-16T08:56:57.764" v="637" actId="2085"/>
        <pc:sldMkLst>
          <pc:docMk/>
          <pc:sldMk cId="3680564958" sldId="694"/>
        </pc:sldMkLst>
        <pc:spChg chg="del">
          <ac:chgData name="yashrealmec15@gmail.com" userId="96ecc678ac4d3d61" providerId="LiveId" clId="{CEA96446-A1CD-4E5A-A99B-98A86C788EAC}" dt="2024-06-16T08:46:55.494" v="614" actId="478"/>
          <ac:spMkLst>
            <pc:docMk/>
            <pc:sldMk cId="3680564958" sldId="694"/>
            <ac:spMk id="3" creationId="{3F9FFA59-24AA-1E50-EFB1-23F5DDC3BEBB}"/>
          </ac:spMkLst>
        </pc:spChg>
        <pc:spChg chg="add mod">
          <ac:chgData name="yashrealmec15@gmail.com" userId="96ecc678ac4d3d61" providerId="LiveId" clId="{CEA96446-A1CD-4E5A-A99B-98A86C788EAC}" dt="2024-06-16T08:47:19.107" v="618" actId="113"/>
          <ac:spMkLst>
            <pc:docMk/>
            <pc:sldMk cId="3680564958" sldId="694"/>
            <ac:spMk id="4" creationId="{CA003555-1D00-65B6-EDBA-19668AA14E6C}"/>
          </ac:spMkLst>
        </pc:spChg>
        <pc:spChg chg="mod">
          <ac:chgData name="yashrealmec15@gmail.com" userId="96ecc678ac4d3d61" providerId="LiveId" clId="{CEA96446-A1CD-4E5A-A99B-98A86C788EAC}" dt="2024-06-16T08:56:57.764" v="637" actId="2085"/>
          <ac:spMkLst>
            <pc:docMk/>
            <pc:sldMk cId="3680564958" sldId="694"/>
            <ac:spMk id="7" creationId="{F1B85338-16AA-D074-EB30-B63CC19BF8A3}"/>
          </ac:spMkLst>
        </pc:spChg>
        <pc:spChg chg="mod">
          <ac:chgData name="yashrealmec15@gmail.com" userId="96ecc678ac4d3d61" providerId="LiveId" clId="{CEA96446-A1CD-4E5A-A99B-98A86C788EAC}" dt="2024-06-16T08:56:57.764" v="637" actId="2085"/>
          <ac:spMkLst>
            <pc:docMk/>
            <pc:sldMk cId="3680564958" sldId="694"/>
            <ac:spMk id="8" creationId="{72B3D5CD-432F-0431-2369-F2D67948E0B3}"/>
          </ac:spMkLst>
        </pc:spChg>
        <pc:spChg chg="mod">
          <ac:chgData name="yashrealmec15@gmail.com" userId="96ecc678ac4d3d61" providerId="LiveId" clId="{CEA96446-A1CD-4E5A-A99B-98A86C788EAC}" dt="2024-06-16T08:56:57.764" v="637" actId="2085"/>
          <ac:spMkLst>
            <pc:docMk/>
            <pc:sldMk cId="3680564958" sldId="694"/>
            <ac:spMk id="9" creationId="{2FCCE0FE-5AE9-D176-5F77-074281C01710}"/>
          </ac:spMkLst>
        </pc:spChg>
        <pc:spChg chg="mod">
          <ac:chgData name="yashrealmec15@gmail.com" userId="96ecc678ac4d3d61" providerId="LiveId" clId="{CEA96446-A1CD-4E5A-A99B-98A86C788EAC}" dt="2024-06-16T08:56:57.764" v="637" actId="2085"/>
          <ac:spMkLst>
            <pc:docMk/>
            <pc:sldMk cId="3680564958" sldId="694"/>
            <ac:spMk id="10" creationId="{1F24A026-8ED0-99DF-688D-F3D183845475}"/>
          </ac:spMkLst>
        </pc:spChg>
        <pc:spChg chg="mod">
          <ac:chgData name="yashrealmec15@gmail.com" userId="96ecc678ac4d3d61" providerId="LiveId" clId="{CEA96446-A1CD-4E5A-A99B-98A86C788EAC}" dt="2024-06-16T08:56:57.764" v="637" actId="2085"/>
          <ac:spMkLst>
            <pc:docMk/>
            <pc:sldMk cId="3680564958" sldId="694"/>
            <ac:spMk id="11" creationId="{70D26852-5D8B-124F-D3FA-2C2F0710F4E8}"/>
          </ac:spMkLst>
        </pc:spChg>
        <pc:spChg chg="mod">
          <ac:chgData name="yashrealmec15@gmail.com" userId="96ecc678ac4d3d61" providerId="LiveId" clId="{CEA96446-A1CD-4E5A-A99B-98A86C788EAC}" dt="2024-06-16T08:56:57.764" v="637" actId="2085"/>
          <ac:spMkLst>
            <pc:docMk/>
            <pc:sldMk cId="3680564958" sldId="694"/>
            <ac:spMk id="12" creationId="{B3E2FE83-DFBF-8812-96EC-B9C4F4B9881A}"/>
          </ac:spMkLst>
        </pc:spChg>
        <pc:spChg chg="mod">
          <ac:chgData name="yashrealmec15@gmail.com" userId="96ecc678ac4d3d61" providerId="LiveId" clId="{CEA96446-A1CD-4E5A-A99B-98A86C788EAC}" dt="2024-06-16T08:56:57.764" v="637" actId="2085"/>
          <ac:spMkLst>
            <pc:docMk/>
            <pc:sldMk cId="3680564958" sldId="694"/>
            <ac:spMk id="13" creationId="{61BB6183-86B3-3E61-15CE-846F81ECE071}"/>
          </ac:spMkLst>
        </pc:spChg>
        <pc:spChg chg="mod">
          <ac:chgData name="yashrealmec15@gmail.com" userId="96ecc678ac4d3d61" providerId="LiveId" clId="{CEA96446-A1CD-4E5A-A99B-98A86C788EAC}" dt="2024-06-16T08:56:57.764" v="637" actId="2085"/>
          <ac:spMkLst>
            <pc:docMk/>
            <pc:sldMk cId="3680564958" sldId="694"/>
            <ac:spMk id="14" creationId="{54E70467-75CB-AAC2-2996-6F9E1BB6E467}"/>
          </ac:spMkLst>
        </pc:spChg>
        <pc:spChg chg="mod">
          <ac:chgData name="yashrealmec15@gmail.com" userId="96ecc678ac4d3d61" providerId="LiveId" clId="{CEA96446-A1CD-4E5A-A99B-98A86C788EAC}" dt="2024-06-16T08:56:57.764" v="637" actId="2085"/>
          <ac:spMkLst>
            <pc:docMk/>
            <pc:sldMk cId="3680564958" sldId="694"/>
            <ac:spMk id="15" creationId="{23A3BDBA-FFBD-B491-1B39-6656E7543FD7}"/>
          </ac:spMkLst>
        </pc:spChg>
        <pc:spChg chg="mod">
          <ac:chgData name="yashrealmec15@gmail.com" userId="96ecc678ac4d3d61" providerId="LiveId" clId="{CEA96446-A1CD-4E5A-A99B-98A86C788EAC}" dt="2024-06-16T08:56:57.764" v="637" actId="2085"/>
          <ac:spMkLst>
            <pc:docMk/>
            <pc:sldMk cId="3680564958" sldId="694"/>
            <ac:spMk id="16" creationId="{96AAF2EB-0576-A0C1-DE80-9476B940DB83}"/>
          </ac:spMkLst>
        </pc:spChg>
        <pc:spChg chg="mod">
          <ac:chgData name="yashrealmec15@gmail.com" userId="96ecc678ac4d3d61" providerId="LiveId" clId="{CEA96446-A1CD-4E5A-A99B-98A86C788EAC}" dt="2024-06-16T08:56:57.764" v="637" actId="2085"/>
          <ac:spMkLst>
            <pc:docMk/>
            <pc:sldMk cId="3680564958" sldId="694"/>
            <ac:spMk id="17" creationId="{163868F6-50CD-9C95-BC7D-CFCA9315552F}"/>
          </ac:spMkLst>
        </pc:spChg>
        <pc:spChg chg="mod">
          <ac:chgData name="yashrealmec15@gmail.com" userId="96ecc678ac4d3d61" providerId="LiveId" clId="{CEA96446-A1CD-4E5A-A99B-98A86C788EAC}" dt="2024-06-16T08:56:57.764" v="637" actId="2085"/>
          <ac:spMkLst>
            <pc:docMk/>
            <pc:sldMk cId="3680564958" sldId="694"/>
            <ac:spMk id="18" creationId="{388C301C-0F9F-E926-A273-B7CA498EA931}"/>
          </ac:spMkLst>
        </pc:spChg>
        <pc:spChg chg="mod">
          <ac:chgData name="yashrealmec15@gmail.com" userId="96ecc678ac4d3d61" providerId="LiveId" clId="{CEA96446-A1CD-4E5A-A99B-98A86C788EAC}" dt="2024-06-16T08:56:57.764" v="637" actId="2085"/>
          <ac:spMkLst>
            <pc:docMk/>
            <pc:sldMk cId="3680564958" sldId="694"/>
            <ac:spMk id="19" creationId="{D2A63E3B-AD23-DF57-6C9E-6E6C6CB4F395}"/>
          </ac:spMkLst>
        </pc:spChg>
        <pc:spChg chg="mod">
          <ac:chgData name="yashrealmec15@gmail.com" userId="96ecc678ac4d3d61" providerId="LiveId" clId="{CEA96446-A1CD-4E5A-A99B-98A86C788EAC}" dt="2024-06-16T08:56:57.764" v="637" actId="2085"/>
          <ac:spMkLst>
            <pc:docMk/>
            <pc:sldMk cId="3680564958" sldId="694"/>
            <ac:spMk id="20" creationId="{EF7D7BD9-A8F1-A8BE-4F04-21D4A0998E21}"/>
          </ac:spMkLst>
        </pc:spChg>
        <pc:spChg chg="mod">
          <ac:chgData name="yashrealmec15@gmail.com" userId="96ecc678ac4d3d61" providerId="LiveId" clId="{CEA96446-A1CD-4E5A-A99B-98A86C788EAC}" dt="2024-06-16T08:56:57.764" v="637" actId="2085"/>
          <ac:spMkLst>
            <pc:docMk/>
            <pc:sldMk cId="3680564958" sldId="694"/>
            <ac:spMk id="21" creationId="{2B049242-CCC4-47A3-2A7A-85F4C07AF7EA}"/>
          </ac:spMkLst>
        </pc:spChg>
        <pc:spChg chg="mod">
          <ac:chgData name="yashrealmec15@gmail.com" userId="96ecc678ac4d3d61" providerId="LiveId" clId="{CEA96446-A1CD-4E5A-A99B-98A86C788EAC}" dt="2024-06-16T08:56:57.764" v="637" actId="2085"/>
          <ac:spMkLst>
            <pc:docMk/>
            <pc:sldMk cId="3680564958" sldId="694"/>
            <ac:spMk id="22" creationId="{9880B8D6-6DEA-125C-A822-D624D4B505FB}"/>
          </ac:spMkLst>
        </pc:spChg>
        <pc:spChg chg="mod">
          <ac:chgData name="yashrealmec15@gmail.com" userId="96ecc678ac4d3d61" providerId="LiveId" clId="{CEA96446-A1CD-4E5A-A99B-98A86C788EAC}" dt="2024-06-16T08:56:57.764" v="637" actId="2085"/>
          <ac:spMkLst>
            <pc:docMk/>
            <pc:sldMk cId="3680564958" sldId="694"/>
            <ac:spMk id="23" creationId="{A2D9E887-5B87-1A9D-D6BD-620A1D1E0637}"/>
          </ac:spMkLst>
        </pc:spChg>
        <pc:grpChg chg="add mod">
          <ac:chgData name="yashrealmec15@gmail.com" userId="96ecc678ac4d3d61" providerId="LiveId" clId="{CEA96446-A1CD-4E5A-A99B-98A86C788EAC}" dt="2024-06-16T08:55:02.244" v="620" actId="1076"/>
          <ac:grpSpMkLst>
            <pc:docMk/>
            <pc:sldMk cId="3680564958" sldId="694"/>
            <ac:grpSpMk id="5" creationId="{49D50321-C237-E7E6-AF45-65AA94D64427}"/>
          </ac:grpSpMkLst>
        </pc:grpChg>
        <pc:grpChg chg="mod">
          <ac:chgData name="yashrealmec15@gmail.com" userId="96ecc678ac4d3d61" providerId="LiveId" clId="{CEA96446-A1CD-4E5A-A99B-98A86C788EAC}" dt="2024-06-16T08:54:59.087" v="619"/>
          <ac:grpSpMkLst>
            <pc:docMk/>
            <pc:sldMk cId="3680564958" sldId="694"/>
            <ac:grpSpMk id="6" creationId="{2F2BE71A-AC28-188E-0CFD-3EA7A328CF26}"/>
          </ac:grpSpMkLst>
        </pc:grpChg>
      </pc:sldChg>
      <pc:sldChg chg="addSp delSp modSp add mod ord delAnim modAnim">
        <pc:chgData name="yashrealmec15@gmail.com" userId="96ecc678ac4d3d61" providerId="LiveId" clId="{CEA96446-A1CD-4E5A-A99B-98A86C788EAC}" dt="2024-06-16T09:01:05.904" v="694" actId="20577"/>
        <pc:sldMkLst>
          <pc:docMk/>
          <pc:sldMk cId="3938431830" sldId="695"/>
        </pc:sldMkLst>
        <pc:spChg chg="mod">
          <ac:chgData name="yashrealmec15@gmail.com" userId="96ecc678ac4d3d61" providerId="LiveId" clId="{CEA96446-A1CD-4E5A-A99B-98A86C788EAC}" dt="2024-06-16T09:01:05.904" v="694" actId="20577"/>
          <ac:spMkLst>
            <pc:docMk/>
            <pc:sldMk cId="3938431830" sldId="695"/>
            <ac:spMk id="2" creationId="{F84C86F3-DA51-F012-B62D-5124A687DDFF}"/>
          </ac:spMkLst>
        </pc:spChg>
        <pc:spChg chg="del">
          <ac:chgData name="yashrealmec15@gmail.com" userId="96ecc678ac4d3d61" providerId="LiveId" clId="{CEA96446-A1CD-4E5A-A99B-98A86C788EAC}" dt="2024-06-16T08:57:36.831" v="651" actId="478"/>
          <ac:spMkLst>
            <pc:docMk/>
            <pc:sldMk cId="3938431830" sldId="695"/>
            <ac:spMk id="3" creationId="{3F9FFA59-24AA-1E50-EFB1-23F5DDC3BEBB}"/>
          </ac:spMkLst>
        </pc:spChg>
        <pc:spChg chg="mod">
          <ac:chgData name="yashrealmec15@gmail.com" userId="96ecc678ac4d3d61" providerId="LiveId" clId="{CEA96446-A1CD-4E5A-A99B-98A86C788EAC}" dt="2024-06-16T08:57:54.339" v="652"/>
          <ac:spMkLst>
            <pc:docMk/>
            <pc:sldMk cId="3938431830" sldId="695"/>
            <ac:spMk id="6" creationId="{A6B32C8E-4F02-B750-35C3-693F8B461718}"/>
          </ac:spMkLst>
        </pc:spChg>
        <pc:spChg chg="mod">
          <ac:chgData name="yashrealmec15@gmail.com" userId="96ecc678ac4d3d61" providerId="LiveId" clId="{CEA96446-A1CD-4E5A-A99B-98A86C788EAC}" dt="2024-06-16T08:57:54.339" v="652"/>
          <ac:spMkLst>
            <pc:docMk/>
            <pc:sldMk cId="3938431830" sldId="695"/>
            <ac:spMk id="7" creationId="{A48F5182-0883-7FDF-B1F5-A6209E8AD429}"/>
          </ac:spMkLst>
        </pc:spChg>
        <pc:spChg chg="mod">
          <ac:chgData name="yashrealmec15@gmail.com" userId="96ecc678ac4d3d61" providerId="LiveId" clId="{CEA96446-A1CD-4E5A-A99B-98A86C788EAC}" dt="2024-06-16T08:57:54.339" v="652"/>
          <ac:spMkLst>
            <pc:docMk/>
            <pc:sldMk cId="3938431830" sldId="695"/>
            <ac:spMk id="8" creationId="{20A56E38-4781-85D5-0218-DD5074186C90}"/>
          </ac:spMkLst>
        </pc:spChg>
        <pc:spChg chg="mod">
          <ac:chgData name="yashrealmec15@gmail.com" userId="96ecc678ac4d3d61" providerId="LiveId" clId="{CEA96446-A1CD-4E5A-A99B-98A86C788EAC}" dt="2024-06-16T08:57:54.339" v="652"/>
          <ac:spMkLst>
            <pc:docMk/>
            <pc:sldMk cId="3938431830" sldId="695"/>
            <ac:spMk id="9" creationId="{3AFD5B44-E352-F828-5C45-E48339B868DB}"/>
          </ac:spMkLst>
        </pc:spChg>
        <pc:spChg chg="mod">
          <ac:chgData name="yashrealmec15@gmail.com" userId="96ecc678ac4d3d61" providerId="LiveId" clId="{CEA96446-A1CD-4E5A-A99B-98A86C788EAC}" dt="2024-06-16T08:57:54.339" v="652"/>
          <ac:spMkLst>
            <pc:docMk/>
            <pc:sldMk cId="3938431830" sldId="695"/>
            <ac:spMk id="10" creationId="{6C098655-8484-95B5-0778-E94DFC9E1341}"/>
          </ac:spMkLst>
        </pc:spChg>
        <pc:spChg chg="mod">
          <ac:chgData name="yashrealmec15@gmail.com" userId="96ecc678ac4d3d61" providerId="LiveId" clId="{CEA96446-A1CD-4E5A-A99B-98A86C788EAC}" dt="2024-06-16T08:57:54.339" v="652"/>
          <ac:spMkLst>
            <pc:docMk/>
            <pc:sldMk cId="3938431830" sldId="695"/>
            <ac:spMk id="11" creationId="{F2428602-CC0D-5767-ADF4-9C90A615A9BE}"/>
          </ac:spMkLst>
        </pc:spChg>
        <pc:spChg chg="mod">
          <ac:chgData name="yashrealmec15@gmail.com" userId="96ecc678ac4d3d61" providerId="LiveId" clId="{CEA96446-A1CD-4E5A-A99B-98A86C788EAC}" dt="2024-06-16T08:57:54.339" v="652"/>
          <ac:spMkLst>
            <pc:docMk/>
            <pc:sldMk cId="3938431830" sldId="695"/>
            <ac:spMk id="12" creationId="{B4AD62AD-9734-9280-3294-6B80516B103F}"/>
          </ac:spMkLst>
        </pc:spChg>
        <pc:spChg chg="mod">
          <ac:chgData name="yashrealmec15@gmail.com" userId="96ecc678ac4d3d61" providerId="LiveId" clId="{CEA96446-A1CD-4E5A-A99B-98A86C788EAC}" dt="2024-06-16T08:57:54.339" v="652"/>
          <ac:spMkLst>
            <pc:docMk/>
            <pc:sldMk cId="3938431830" sldId="695"/>
            <ac:spMk id="13" creationId="{4C1D40E9-2835-6001-3B1A-165E163DF184}"/>
          </ac:spMkLst>
        </pc:spChg>
        <pc:spChg chg="mod">
          <ac:chgData name="yashrealmec15@gmail.com" userId="96ecc678ac4d3d61" providerId="LiveId" clId="{CEA96446-A1CD-4E5A-A99B-98A86C788EAC}" dt="2024-06-16T08:57:54.339" v="652"/>
          <ac:spMkLst>
            <pc:docMk/>
            <pc:sldMk cId="3938431830" sldId="695"/>
            <ac:spMk id="14" creationId="{0A50C46B-B2B7-53B9-2B30-CF9426AA5239}"/>
          </ac:spMkLst>
        </pc:spChg>
        <pc:spChg chg="mod">
          <ac:chgData name="yashrealmec15@gmail.com" userId="96ecc678ac4d3d61" providerId="LiveId" clId="{CEA96446-A1CD-4E5A-A99B-98A86C788EAC}" dt="2024-06-16T08:57:54.339" v="652"/>
          <ac:spMkLst>
            <pc:docMk/>
            <pc:sldMk cId="3938431830" sldId="695"/>
            <ac:spMk id="15" creationId="{B1860890-E498-4E3B-AFD2-24F4171B3755}"/>
          </ac:spMkLst>
        </pc:spChg>
        <pc:spChg chg="mod">
          <ac:chgData name="yashrealmec15@gmail.com" userId="96ecc678ac4d3d61" providerId="LiveId" clId="{CEA96446-A1CD-4E5A-A99B-98A86C788EAC}" dt="2024-06-16T08:57:54.339" v="652"/>
          <ac:spMkLst>
            <pc:docMk/>
            <pc:sldMk cId="3938431830" sldId="695"/>
            <ac:spMk id="16" creationId="{CE991ACD-35D3-2ED1-9882-497D18CC8299}"/>
          </ac:spMkLst>
        </pc:spChg>
        <pc:spChg chg="mod">
          <ac:chgData name="yashrealmec15@gmail.com" userId="96ecc678ac4d3d61" providerId="LiveId" clId="{CEA96446-A1CD-4E5A-A99B-98A86C788EAC}" dt="2024-06-16T08:57:54.339" v="652"/>
          <ac:spMkLst>
            <pc:docMk/>
            <pc:sldMk cId="3938431830" sldId="695"/>
            <ac:spMk id="17" creationId="{4F4CD1B0-E4FA-EB45-FFEA-4BACD124BFC7}"/>
          </ac:spMkLst>
        </pc:spChg>
        <pc:spChg chg="mod">
          <ac:chgData name="yashrealmec15@gmail.com" userId="96ecc678ac4d3d61" providerId="LiveId" clId="{CEA96446-A1CD-4E5A-A99B-98A86C788EAC}" dt="2024-06-16T08:57:54.339" v="652"/>
          <ac:spMkLst>
            <pc:docMk/>
            <pc:sldMk cId="3938431830" sldId="695"/>
            <ac:spMk id="18" creationId="{E55A9BD8-8C88-CEB4-0B7E-DF0B5C7EBC44}"/>
          </ac:spMkLst>
        </pc:spChg>
        <pc:spChg chg="mod">
          <ac:chgData name="yashrealmec15@gmail.com" userId="96ecc678ac4d3d61" providerId="LiveId" clId="{CEA96446-A1CD-4E5A-A99B-98A86C788EAC}" dt="2024-06-16T08:57:54.339" v="652"/>
          <ac:spMkLst>
            <pc:docMk/>
            <pc:sldMk cId="3938431830" sldId="695"/>
            <ac:spMk id="19" creationId="{22E355DB-7DAB-34C1-05C4-2F3FB7511ABC}"/>
          </ac:spMkLst>
        </pc:spChg>
        <pc:spChg chg="mod">
          <ac:chgData name="yashrealmec15@gmail.com" userId="96ecc678ac4d3d61" providerId="LiveId" clId="{CEA96446-A1CD-4E5A-A99B-98A86C788EAC}" dt="2024-06-16T08:57:54.339" v="652"/>
          <ac:spMkLst>
            <pc:docMk/>
            <pc:sldMk cId="3938431830" sldId="695"/>
            <ac:spMk id="20" creationId="{1CFC14E5-5C46-F024-8F2F-99D0617E3A3B}"/>
          </ac:spMkLst>
        </pc:spChg>
        <pc:spChg chg="mod">
          <ac:chgData name="yashrealmec15@gmail.com" userId="96ecc678ac4d3d61" providerId="LiveId" clId="{CEA96446-A1CD-4E5A-A99B-98A86C788EAC}" dt="2024-06-16T08:57:54.339" v="652"/>
          <ac:spMkLst>
            <pc:docMk/>
            <pc:sldMk cId="3938431830" sldId="695"/>
            <ac:spMk id="21" creationId="{E127AC29-D363-5B4B-A6E4-3C3AB4D7C8F9}"/>
          </ac:spMkLst>
        </pc:spChg>
        <pc:spChg chg="mod">
          <ac:chgData name="yashrealmec15@gmail.com" userId="96ecc678ac4d3d61" providerId="LiveId" clId="{CEA96446-A1CD-4E5A-A99B-98A86C788EAC}" dt="2024-06-16T08:57:54.339" v="652"/>
          <ac:spMkLst>
            <pc:docMk/>
            <pc:sldMk cId="3938431830" sldId="695"/>
            <ac:spMk id="22" creationId="{DCE8C134-5853-08A3-D574-87AA4BE86347}"/>
          </ac:spMkLst>
        </pc:spChg>
        <pc:spChg chg="add mod">
          <ac:chgData name="yashrealmec15@gmail.com" userId="96ecc678ac4d3d61" providerId="LiveId" clId="{CEA96446-A1CD-4E5A-A99B-98A86C788EAC}" dt="2024-06-16T08:59:36.308" v="683" actId="20577"/>
          <ac:spMkLst>
            <pc:docMk/>
            <pc:sldMk cId="3938431830" sldId="695"/>
            <ac:spMk id="23" creationId="{86EE97CD-61E6-392B-CADE-11648C915A45}"/>
          </ac:spMkLst>
        </pc:spChg>
        <pc:grpChg chg="add del mod">
          <ac:chgData name="yashrealmec15@gmail.com" userId="96ecc678ac4d3d61" providerId="LiveId" clId="{CEA96446-A1CD-4E5A-A99B-98A86C788EAC}" dt="2024-06-16T08:57:55.606" v="653" actId="478"/>
          <ac:grpSpMkLst>
            <pc:docMk/>
            <pc:sldMk cId="3938431830" sldId="695"/>
            <ac:grpSpMk id="4" creationId="{0D259EBA-7C91-55DC-8D2C-743DC4C248E3}"/>
          </ac:grpSpMkLst>
        </pc:grpChg>
        <pc:grpChg chg="mod">
          <ac:chgData name="yashrealmec15@gmail.com" userId="96ecc678ac4d3d61" providerId="LiveId" clId="{CEA96446-A1CD-4E5A-A99B-98A86C788EAC}" dt="2024-06-16T08:57:54.339" v="652"/>
          <ac:grpSpMkLst>
            <pc:docMk/>
            <pc:sldMk cId="3938431830" sldId="695"/>
            <ac:grpSpMk id="5" creationId="{3895CCD9-E345-EA1B-A599-4003C7720CA8}"/>
          </ac:grpSpMkLst>
        </pc:grpChg>
        <pc:picChg chg="add mod">
          <ac:chgData name="yashrealmec15@gmail.com" userId="96ecc678ac4d3d61" providerId="LiveId" clId="{CEA96446-A1CD-4E5A-A99B-98A86C788EAC}" dt="2024-06-16T09:00:14.610" v="687"/>
          <ac:picMkLst>
            <pc:docMk/>
            <pc:sldMk cId="3938431830" sldId="695"/>
            <ac:picMk id="24" creationId="{1F68B6E2-F5B7-030D-EDEF-645DEA966764}"/>
          </ac:picMkLst>
        </pc:picChg>
      </pc:sldChg>
      <pc:sldChg chg="addSp delSp modSp add mod delAnim modAnim">
        <pc:chgData name="yashrealmec15@gmail.com" userId="96ecc678ac4d3d61" providerId="LiveId" clId="{CEA96446-A1CD-4E5A-A99B-98A86C788EAC}" dt="2024-06-16T09:04:13.632" v="762" actId="478"/>
        <pc:sldMkLst>
          <pc:docMk/>
          <pc:sldMk cId="1009489129" sldId="696"/>
        </pc:sldMkLst>
        <pc:spChg chg="mod">
          <ac:chgData name="yashrealmec15@gmail.com" userId="96ecc678ac4d3d61" providerId="LiveId" clId="{CEA96446-A1CD-4E5A-A99B-98A86C788EAC}" dt="2024-06-16T09:01:12.975" v="699" actId="20577"/>
          <ac:spMkLst>
            <pc:docMk/>
            <pc:sldMk cId="1009489129" sldId="696"/>
            <ac:spMk id="2" creationId="{F84C86F3-DA51-F012-B62D-5124A687DDFF}"/>
          </ac:spMkLst>
        </pc:spChg>
        <pc:spChg chg="add mod">
          <ac:chgData name="yashrealmec15@gmail.com" userId="96ecc678ac4d3d61" providerId="LiveId" clId="{CEA96446-A1CD-4E5A-A99B-98A86C788EAC}" dt="2024-06-16T09:01:57.646" v="720" actId="20577"/>
          <ac:spMkLst>
            <pc:docMk/>
            <pc:sldMk cId="1009489129" sldId="696"/>
            <ac:spMk id="3" creationId="{66B99FAF-8C2B-4D65-C404-1C6C8F392EA8}"/>
          </ac:spMkLst>
        </pc:spChg>
        <pc:spChg chg="del">
          <ac:chgData name="yashrealmec15@gmail.com" userId="96ecc678ac4d3d61" providerId="LiveId" clId="{CEA96446-A1CD-4E5A-A99B-98A86C788EAC}" dt="2024-06-16T09:00:40.505" v="689" actId="478"/>
          <ac:spMkLst>
            <pc:docMk/>
            <pc:sldMk cId="1009489129" sldId="696"/>
            <ac:spMk id="23" creationId="{86EE97CD-61E6-392B-CADE-11648C915A45}"/>
          </ac:spMkLst>
        </pc:spChg>
        <pc:picChg chg="add del mod">
          <ac:chgData name="yashrealmec15@gmail.com" userId="96ecc678ac4d3d61" providerId="LiveId" clId="{CEA96446-A1CD-4E5A-A99B-98A86C788EAC}" dt="2024-06-16T09:04:13.632" v="762" actId="478"/>
          <ac:picMkLst>
            <pc:docMk/>
            <pc:sldMk cId="1009489129" sldId="696"/>
            <ac:picMk id="4" creationId="{48F6203B-DC55-D026-3B66-6311AAEA26D3}"/>
          </ac:picMkLst>
        </pc:picChg>
        <pc:picChg chg="del">
          <ac:chgData name="yashrealmec15@gmail.com" userId="96ecc678ac4d3d61" providerId="LiveId" clId="{CEA96446-A1CD-4E5A-A99B-98A86C788EAC}" dt="2024-06-16T09:00:43.717" v="691" actId="478"/>
          <ac:picMkLst>
            <pc:docMk/>
            <pc:sldMk cId="1009489129" sldId="696"/>
            <ac:picMk id="24" creationId="{1F68B6E2-F5B7-030D-EDEF-645DEA966764}"/>
          </ac:picMkLst>
        </pc:picChg>
      </pc:sldChg>
      <pc:sldChg chg="addSp delSp modSp add mod delAnim modAnim">
        <pc:chgData name="yashrealmec15@gmail.com" userId="96ecc678ac4d3d61" providerId="LiveId" clId="{CEA96446-A1CD-4E5A-A99B-98A86C788EAC}" dt="2024-06-16T09:04:09.921" v="761" actId="478"/>
        <pc:sldMkLst>
          <pc:docMk/>
          <pc:sldMk cId="3833904051" sldId="697"/>
        </pc:sldMkLst>
        <pc:spChg chg="mod">
          <ac:chgData name="yashrealmec15@gmail.com" userId="96ecc678ac4d3d61" providerId="LiveId" clId="{CEA96446-A1CD-4E5A-A99B-98A86C788EAC}" dt="2024-06-16T09:02:37.658" v="733" actId="20577"/>
          <ac:spMkLst>
            <pc:docMk/>
            <pc:sldMk cId="3833904051" sldId="697"/>
            <ac:spMk id="2" creationId="{F84C86F3-DA51-F012-B62D-5124A687DDFF}"/>
          </ac:spMkLst>
        </pc:spChg>
        <pc:spChg chg="del">
          <ac:chgData name="yashrealmec15@gmail.com" userId="96ecc678ac4d3d61" providerId="LiveId" clId="{CEA96446-A1CD-4E5A-A99B-98A86C788EAC}" dt="2024-06-16T09:02:41.021" v="734" actId="478"/>
          <ac:spMkLst>
            <pc:docMk/>
            <pc:sldMk cId="3833904051" sldId="697"/>
            <ac:spMk id="3" creationId="{66B99FAF-8C2B-4D65-C404-1C6C8F392EA8}"/>
          </ac:spMkLst>
        </pc:spChg>
        <pc:spChg chg="add mod">
          <ac:chgData name="yashrealmec15@gmail.com" userId="96ecc678ac4d3d61" providerId="LiveId" clId="{CEA96446-A1CD-4E5A-A99B-98A86C788EAC}" dt="2024-06-16T09:03:20.631" v="750" actId="20577"/>
          <ac:spMkLst>
            <pc:docMk/>
            <pc:sldMk cId="3833904051" sldId="697"/>
            <ac:spMk id="5" creationId="{6CAEFD2F-D1C3-E477-CA42-EF31DE1AE1A1}"/>
          </ac:spMkLst>
        </pc:spChg>
        <pc:picChg chg="del">
          <ac:chgData name="yashrealmec15@gmail.com" userId="96ecc678ac4d3d61" providerId="LiveId" clId="{CEA96446-A1CD-4E5A-A99B-98A86C788EAC}" dt="2024-06-16T09:02:42.607" v="735" actId="478"/>
          <ac:picMkLst>
            <pc:docMk/>
            <pc:sldMk cId="3833904051" sldId="697"/>
            <ac:picMk id="4" creationId="{48F6203B-DC55-D026-3B66-6311AAEA26D3}"/>
          </ac:picMkLst>
        </pc:picChg>
        <pc:picChg chg="add del mod">
          <ac:chgData name="yashrealmec15@gmail.com" userId="96ecc678ac4d3d61" providerId="LiveId" clId="{CEA96446-A1CD-4E5A-A99B-98A86C788EAC}" dt="2024-06-16T09:04:09.921" v="761" actId="478"/>
          <ac:picMkLst>
            <pc:docMk/>
            <pc:sldMk cId="3833904051" sldId="697"/>
            <ac:picMk id="6" creationId="{D8A4A355-C812-67BE-3AAE-5751BAE0A800}"/>
          </ac:picMkLst>
        </pc:picChg>
      </pc:sldChg>
      <pc:sldChg chg="addSp delSp modSp new mod modAnim">
        <pc:chgData name="yashrealmec15@gmail.com" userId="96ecc678ac4d3d61" providerId="LiveId" clId="{CEA96446-A1CD-4E5A-A99B-98A86C788EAC}" dt="2024-06-16T09:05:36.893" v="778" actId="478"/>
        <pc:sldMkLst>
          <pc:docMk/>
          <pc:sldMk cId="150893571" sldId="698"/>
        </pc:sldMkLst>
        <pc:spChg chg="del">
          <ac:chgData name="yashrealmec15@gmail.com" userId="96ecc678ac4d3d61" providerId="LiveId" clId="{CEA96446-A1CD-4E5A-A99B-98A86C788EAC}" dt="2024-06-16T09:05:36.893" v="778" actId="478"/>
          <ac:spMkLst>
            <pc:docMk/>
            <pc:sldMk cId="150893571" sldId="698"/>
            <ac:spMk id="2" creationId="{103B8E59-57EA-3B1D-9003-21BF2566B141}"/>
          </ac:spMkLst>
        </pc:spChg>
        <pc:picChg chg="add mod">
          <ac:chgData name="yashrealmec15@gmail.com" userId="96ecc678ac4d3d61" providerId="LiveId" clId="{CEA96446-A1CD-4E5A-A99B-98A86C788EAC}" dt="2024-06-16T09:04:54.350" v="773" actId="1076"/>
          <ac:picMkLst>
            <pc:docMk/>
            <pc:sldMk cId="150893571" sldId="698"/>
            <ac:picMk id="4" creationId="{8C5CC561-0062-042B-58E0-499B9BE114CD}"/>
          </ac:picMkLst>
        </pc:picChg>
      </pc:sldChg>
      <pc:sldChg chg="addSp delSp modSp add mod ord modAnim">
        <pc:chgData name="yashrealmec15@gmail.com" userId="96ecc678ac4d3d61" providerId="LiveId" clId="{CEA96446-A1CD-4E5A-A99B-98A86C788EAC}" dt="2024-06-16T09:05:40.810" v="779" actId="478"/>
        <pc:sldMkLst>
          <pc:docMk/>
          <pc:sldMk cId="3666064976" sldId="699"/>
        </pc:sldMkLst>
        <pc:spChg chg="del">
          <ac:chgData name="yashrealmec15@gmail.com" userId="96ecc678ac4d3d61" providerId="LiveId" clId="{CEA96446-A1CD-4E5A-A99B-98A86C788EAC}" dt="2024-06-16T09:05:40.810" v="779" actId="478"/>
          <ac:spMkLst>
            <pc:docMk/>
            <pc:sldMk cId="3666064976" sldId="699"/>
            <ac:spMk id="2" creationId="{103B8E59-57EA-3B1D-9003-21BF2566B141}"/>
          </ac:spMkLst>
        </pc:spChg>
        <pc:picChg chg="add mod">
          <ac:chgData name="yashrealmec15@gmail.com" userId="96ecc678ac4d3d61" providerId="LiveId" clId="{CEA96446-A1CD-4E5A-A99B-98A86C788EAC}" dt="2024-06-16T09:05:26.321" v="777" actId="1076"/>
          <ac:picMkLst>
            <pc:docMk/>
            <pc:sldMk cId="3666064976" sldId="699"/>
            <ac:picMk id="4" creationId="{A78874D6-A7E8-214A-B0F6-7CDEE293D680}"/>
          </ac:picMkLst>
        </pc:picChg>
      </pc:sldChg>
      <pc:sldChg chg="addSp delSp modSp add mod ord delAnim modAnim">
        <pc:chgData name="yashrealmec15@gmail.com" userId="96ecc678ac4d3d61" providerId="LiveId" clId="{CEA96446-A1CD-4E5A-A99B-98A86C788EAC}" dt="2024-06-16T09:07:16.884" v="810" actId="1076"/>
        <pc:sldMkLst>
          <pc:docMk/>
          <pc:sldMk cId="2444180415" sldId="700"/>
        </pc:sldMkLst>
        <pc:spChg chg="mod">
          <ac:chgData name="yashrealmec15@gmail.com" userId="96ecc678ac4d3d61" providerId="LiveId" clId="{CEA96446-A1CD-4E5A-A99B-98A86C788EAC}" dt="2024-06-16T09:06:46.746" v="806" actId="20577"/>
          <ac:spMkLst>
            <pc:docMk/>
            <pc:sldMk cId="2444180415" sldId="700"/>
            <ac:spMk id="2" creationId="{F84C86F3-DA51-F012-B62D-5124A687DDFF}"/>
          </ac:spMkLst>
        </pc:spChg>
        <pc:spChg chg="add mod">
          <ac:chgData name="yashrealmec15@gmail.com" userId="96ecc678ac4d3d61" providerId="LiveId" clId="{CEA96446-A1CD-4E5A-A99B-98A86C788EAC}" dt="2024-06-16T09:07:04.981" v="808" actId="113"/>
          <ac:spMkLst>
            <pc:docMk/>
            <pc:sldMk cId="2444180415" sldId="700"/>
            <ac:spMk id="3" creationId="{4D9952FD-4D2D-C790-F41B-C96CDAF6BB14}"/>
          </ac:spMkLst>
        </pc:spChg>
        <pc:spChg chg="del">
          <ac:chgData name="yashrealmec15@gmail.com" userId="96ecc678ac4d3d61" providerId="LiveId" clId="{CEA96446-A1CD-4E5A-A99B-98A86C788EAC}" dt="2024-06-16T09:06:35.134" v="785" actId="478"/>
          <ac:spMkLst>
            <pc:docMk/>
            <pc:sldMk cId="2444180415" sldId="700"/>
            <ac:spMk id="5" creationId="{6CAEFD2F-D1C3-E477-CA42-EF31DE1AE1A1}"/>
          </ac:spMkLst>
        </pc:spChg>
        <pc:picChg chg="add mod">
          <ac:chgData name="yashrealmec15@gmail.com" userId="96ecc678ac4d3d61" providerId="LiveId" clId="{CEA96446-A1CD-4E5A-A99B-98A86C788EAC}" dt="2024-06-16T09:07:16.884" v="810" actId="1076"/>
          <ac:picMkLst>
            <pc:docMk/>
            <pc:sldMk cId="2444180415" sldId="700"/>
            <ac:picMk id="4" creationId="{DA7150F2-0FFF-8B9A-87B9-3756401639AD}"/>
          </ac:picMkLst>
        </pc:picChg>
      </pc:sldChg>
      <pc:sldChg chg="new del">
        <pc:chgData name="yashrealmec15@gmail.com" userId="96ecc678ac4d3d61" providerId="LiveId" clId="{CEA96446-A1CD-4E5A-A99B-98A86C788EAC}" dt="2024-06-16T09:06:01.428" v="782" actId="680"/>
        <pc:sldMkLst>
          <pc:docMk/>
          <pc:sldMk cId="1766456812" sldId="701"/>
        </pc:sldMkLst>
      </pc:sldChg>
      <pc:sldChg chg="addSp delSp modSp add mod delAnim modAnim">
        <pc:chgData name="yashrealmec15@gmail.com" userId="96ecc678ac4d3d61" providerId="LiveId" clId="{CEA96446-A1CD-4E5A-A99B-98A86C788EAC}" dt="2024-06-16T09:12:39.786" v="837" actId="1076"/>
        <pc:sldMkLst>
          <pc:docMk/>
          <pc:sldMk cId="2449028307" sldId="701"/>
        </pc:sldMkLst>
        <pc:spChg chg="mod">
          <ac:chgData name="yashrealmec15@gmail.com" userId="96ecc678ac4d3d61" providerId="LiveId" clId="{CEA96446-A1CD-4E5A-A99B-98A86C788EAC}" dt="2024-06-16T09:08:35.675" v="826" actId="20577"/>
          <ac:spMkLst>
            <pc:docMk/>
            <pc:sldMk cId="2449028307" sldId="701"/>
            <ac:spMk id="2" creationId="{F84C86F3-DA51-F012-B62D-5124A687DDFF}"/>
          </ac:spMkLst>
        </pc:spChg>
        <pc:spChg chg="del">
          <ac:chgData name="yashrealmec15@gmail.com" userId="96ecc678ac4d3d61" providerId="LiveId" clId="{CEA96446-A1CD-4E5A-A99B-98A86C788EAC}" dt="2024-06-16T09:08:07.273" v="812" actId="478"/>
          <ac:spMkLst>
            <pc:docMk/>
            <pc:sldMk cId="2449028307" sldId="701"/>
            <ac:spMk id="3" creationId="{4D9952FD-4D2D-C790-F41B-C96CDAF6BB14}"/>
          </ac:spMkLst>
        </pc:spChg>
        <pc:spChg chg="add mod">
          <ac:chgData name="yashrealmec15@gmail.com" userId="96ecc678ac4d3d61" providerId="LiveId" clId="{CEA96446-A1CD-4E5A-A99B-98A86C788EAC}" dt="2024-06-16T09:12:31.349" v="836" actId="14100"/>
          <ac:spMkLst>
            <pc:docMk/>
            <pc:sldMk cId="2449028307" sldId="701"/>
            <ac:spMk id="5" creationId="{7D610944-9A69-8AE9-316C-1988B6A8B4D3}"/>
          </ac:spMkLst>
        </pc:spChg>
        <pc:picChg chg="del">
          <ac:chgData name="yashrealmec15@gmail.com" userId="96ecc678ac4d3d61" providerId="LiveId" clId="{CEA96446-A1CD-4E5A-A99B-98A86C788EAC}" dt="2024-06-16T09:08:08.866" v="813" actId="478"/>
          <ac:picMkLst>
            <pc:docMk/>
            <pc:sldMk cId="2449028307" sldId="701"/>
            <ac:picMk id="4" creationId="{DA7150F2-0FFF-8B9A-87B9-3756401639AD}"/>
          </ac:picMkLst>
        </pc:picChg>
        <pc:picChg chg="add del mod">
          <ac:chgData name="yashrealmec15@gmail.com" userId="96ecc678ac4d3d61" providerId="LiveId" clId="{CEA96446-A1CD-4E5A-A99B-98A86C788EAC}" dt="2024-06-16T09:12:18.029" v="835" actId="21"/>
          <ac:picMkLst>
            <pc:docMk/>
            <pc:sldMk cId="2449028307" sldId="701"/>
            <ac:picMk id="6" creationId="{E0AACA86-FC2C-C382-3E16-06A930D7EB41}"/>
          </ac:picMkLst>
        </pc:picChg>
        <pc:picChg chg="add mod">
          <ac:chgData name="yashrealmec15@gmail.com" userId="96ecc678ac4d3d61" providerId="LiveId" clId="{CEA96446-A1CD-4E5A-A99B-98A86C788EAC}" dt="2024-06-16T09:12:39.786" v="837" actId="1076"/>
          <ac:picMkLst>
            <pc:docMk/>
            <pc:sldMk cId="2449028307" sldId="701"/>
            <ac:picMk id="7" creationId="{92AA37EB-A9B9-813F-93D4-84C37D365E77}"/>
          </ac:picMkLst>
        </pc:picChg>
      </pc:sldChg>
      <pc:sldChg chg="addSp delSp modSp new mod modAnim">
        <pc:chgData name="yashrealmec15@gmail.com" userId="96ecc678ac4d3d61" providerId="LiveId" clId="{CEA96446-A1CD-4E5A-A99B-98A86C788EAC}" dt="2024-06-16T09:13:19.617" v="848" actId="1076"/>
        <pc:sldMkLst>
          <pc:docMk/>
          <pc:sldMk cId="472354377" sldId="702"/>
        </pc:sldMkLst>
        <pc:spChg chg="del">
          <ac:chgData name="yashrealmec15@gmail.com" userId="96ecc678ac4d3d61" providerId="LiveId" clId="{CEA96446-A1CD-4E5A-A99B-98A86C788EAC}" dt="2024-06-16T09:12:51.681" v="839" actId="478"/>
          <ac:spMkLst>
            <pc:docMk/>
            <pc:sldMk cId="472354377" sldId="702"/>
            <ac:spMk id="2" creationId="{956DDBC4-9F5D-B64D-8E15-263789E08209}"/>
          </ac:spMkLst>
        </pc:spChg>
        <pc:picChg chg="add mod">
          <ac:chgData name="yashrealmec15@gmail.com" userId="96ecc678ac4d3d61" providerId="LiveId" clId="{CEA96446-A1CD-4E5A-A99B-98A86C788EAC}" dt="2024-06-16T09:13:19.617" v="848" actId="1076"/>
          <ac:picMkLst>
            <pc:docMk/>
            <pc:sldMk cId="472354377" sldId="702"/>
            <ac:picMk id="6" creationId="{E0AACA86-FC2C-C382-3E16-06A930D7EB41}"/>
          </ac:picMkLst>
        </pc:picChg>
      </pc:sldChg>
      <pc:sldChg chg="addSp delSp modSp add mod ord delAnim modAnim">
        <pc:chgData name="yashrealmec15@gmail.com" userId="96ecc678ac4d3d61" providerId="LiveId" clId="{CEA96446-A1CD-4E5A-A99B-98A86C788EAC}" dt="2024-06-16T09:15:10.797" v="866" actId="20577"/>
        <pc:sldMkLst>
          <pc:docMk/>
          <pc:sldMk cId="1837862864" sldId="703"/>
        </pc:sldMkLst>
        <pc:spChg chg="mod">
          <ac:chgData name="yashrealmec15@gmail.com" userId="96ecc678ac4d3d61" providerId="LiveId" clId="{CEA96446-A1CD-4E5A-A99B-98A86C788EAC}" dt="2024-06-16T09:15:10.797" v="866" actId="20577"/>
          <ac:spMkLst>
            <pc:docMk/>
            <pc:sldMk cId="1837862864" sldId="703"/>
            <ac:spMk id="2" creationId="{F84C86F3-DA51-F012-B62D-5124A687DDFF}"/>
          </ac:spMkLst>
        </pc:spChg>
        <pc:spChg chg="add mod">
          <ac:chgData name="yashrealmec15@gmail.com" userId="96ecc678ac4d3d61" providerId="LiveId" clId="{CEA96446-A1CD-4E5A-A99B-98A86C788EAC}" dt="2024-06-16T09:14:41.378" v="856" actId="113"/>
          <ac:spMkLst>
            <pc:docMk/>
            <pc:sldMk cId="1837862864" sldId="703"/>
            <ac:spMk id="3" creationId="{0C79F0F6-6043-E7ED-44FA-1149FA51989F}"/>
          </ac:spMkLst>
        </pc:spChg>
        <pc:spChg chg="del">
          <ac:chgData name="yashrealmec15@gmail.com" userId="96ecc678ac4d3d61" providerId="LiveId" clId="{CEA96446-A1CD-4E5A-A99B-98A86C788EAC}" dt="2024-06-16T09:14:09.757" v="852" actId="478"/>
          <ac:spMkLst>
            <pc:docMk/>
            <pc:sldMk cId="1837862864" sldId="703"/>
            <ac:spMk id="5" creationId="{7D610944-9A69-8AE9-316C-1988B6A8B4D3}"/>
          </ac:spMkLst>
        </pc:spChg>
        <pc:picChg chg="add mod">
          <ac:chgData name="yashrealmec15@gmail.com" userId="96ecc678ac4d3d61" providerId="LiveId" clId="{CEA96446-A1CD-4E5A-A99B-98A86C788EAC}" dt="2024-06-16T09:14:53.482" v="858" actId="1076"/>
          <ac:picMkLst>
            <pc:docMk/>
            <pc:sldMk cId="1837862864" sldId="703"/>
            <ac:picMk id="4" creationId="{A009D736-5263-62B9-7A82-393810BC3910}"/>
          </ac:picMkLst>
        </pc:picChg>
        <pc:picChg chg="del">
          <ac:chgData name="yashrealmec15@gmail.com" userId="96ecc678ac4d3d61" providerId="LiveId" clId="{CEA96446-A1CD-4E5A-A99B-98A86C788EAC}" dt="2024-06-16T09:14:12.493" v="854" actId="478"/>
          <ac:picMkLst>
            <pc:docMk/>
            <pc:sldMk cId="1837862864" sldId="703"/>
            <ac:picMk id="7" creationId="{92AA37EB-A9B9-813F-93D4-84C37D365E77}"/>
          </ac:picMkLst>
        </pc:picChg>
      </pc:sldChg>
      <pc:sldChg chg="addSp delSp modSp add mod delAnim modAnim">
        <pc:chgData name="yashrealmec15@gmail.com" userId="96ecc678ac4d3d61" providerId="LiveId" clId="{CEA96446-A1CD-4E5A-A99B-98A86C788EAC}" dt="2024-06-16T09:16:07.530" v="879" actId="1076"/>
        <pc:sldMkLst>
          <pc:docMk/>
          <pc:sldMk cId="1313974907" sldId="704"/>
        </pc:sldMkLst>
        <pc:spChg chg="mod">
          <ac:chgData name="yashrealmec15@gmail.com" userId="96ecc678ac4d3d61" providerId="LiveId" clId="{CEA96446-A1CD-4E5A-A99B-98A86C788EAC}" dt="2024-06-16T09:15:44.264" v="875" actId="20577"/>
          <ac:spMkLst>
            <pc:docMk/>
            <pc:sldMk cId="1313974907" sldId="704"/>
            <ac:spMk id="2" creationId="{F84C86F3-DA51-F012-B62D-5124A687DDFF}"/>
          </ac:spMkLst>
        </pc:spChg>
        <pc:spChg chg="del">
          <ac:chgData name="yashrealmec15@gmail.com" userId="96ecc678ac4d3d61" providerId="LiveId" clId="{CEA96446-A1CD-4E5A-A99B-98A86C788EAC}" dt="2024-06-16T09:15:33.377" v="868" actId="478"/>
          <ac:spMkLst>
            <pc:docMk/>
            <pc:sldMk cId="1313974907" sldId="704"/>
            <ac:spMk id="3" creationId="{0C79F0F6-6043-E7ED-44FA-1149FA51989F}"/>
          </ac:spMkLst>
        </pc:spChg>
        <pc:spChg chg="add mod">
          <ac:chgData name="yashrealmec15@gmail.com" userId="96ecc678ac4d3d61" providerId="LiveId" clId="{CEA96446-A1CD-4E5A-A99B-98A86C788EAC}" dt="2024-06-16T09:15:58.724" v="877" actId="113"/>
          <ac:spMkLst>
            <pc:docMk/>
            <pc:sldMk cId="1313974907" sldId="704"/>
            <ac:spMk id="5" creationId="{22A70B18-C7E8-4D12-DE4A-E7A2373D09DE}"/>
          </ac:spMkLst>
        </pc:spChg>
        <pc:picChg chg="del">
          <ac:chgData name="yashrealmec15@gmail.com" userId="96ecc678ac4d3d61" providerId="LiveId" clId="{CEA96446-A1CD-4E5A-A99B-98A86C788EAC}" dt="2024-06-16T09:15:35.667" v="869" actId="478"/>
          <ac:picMkLst>
            <pc:docMk/>
            <pc:sldMk cId="1313974907" sldId="704"/>
            <ac:picMk id="4" creationId="{A009D736-5263-62B9-7A82-393810BC3910}"/>
          </ac:picMkLst>
        </pc:picChg>
        <pc:picChg chg="add mod">
          <ac:chgData name="yashrealmec15@gmail.com" userId="96ecc678ac4d3d61" providerId="LiveId" clId="{CEA96446-A1CD-4E5A-A99B-98A86C788EAC}" dt="2024-06-16T09:16:07.530" v="879" actId="1076"/>
          <ac:picMkLst>
            <pc:docMk/>
            <pc:sldMk cId="1313974907" sldId="704"/>
            <ac:picMk id="6" creationId="{8430C084-BAF0-0B8C-671B-32C393B354AC}"/>
          </ac:picMkLst>
        </pc:picChg>
      </pc:sldChg>
      <pc:sldChg chg="addSp delSp modSp add mod delAnim modAnim">
        <pc:chgData name="yashrealmec15@gmail.com" userId="96ecc678ac4d3d61" providerId="LiveId" clId="{CEA96446-A1CD-4E5A-A99B-98A86C788EAC}" dt="2024-06-16T09:27:32.003" v="901" actId="1076"/>
        <pc:sldMkLst>
          <pc:docMk/>
          <pc:sldMk cId="2530603169" sldId="705"/>
        </pc:sldMkLst>
        <pc:spChg chg="mod">
          <ac:chgData name="yashrealmec15@gmail.com" userId="96ecc678ac4d3d61" providerId="LiveId" clId="{CEA96446-A1CD-4E5A-A99B-98A86C788EAC}" dt="2024-06-16T09:25:26.163" v="894" actId="20577"/>
          <ac:spMkLst>
            <pc:docMk/>
            <pc:sldMk cId="2530603169" sldId="705"/>
            <ac:spMk id="2" creationId="{F84C86F3-DA51-F012-B62D-5124A687DDFF}"/>
          </ac:spMkLst>
        </pc:spChg>
        <pc:spChg chg="add mod">
          <ac:chgData name="yashrealmec15@gmail.com" userId="96ecc678ac4d3d61" providerId="LiveId" clId="{CEA96446-A1CD-4E5A-A99B-98A86C788EAC}" dt="2024-06-16T09:25:52.321" v="899" actId="113"/>
          <ac:spMkLst>
            <pc:docMk/>
            <pc:sldMk cId="2530603169" sldId="705"/>
            <ac:spMk id="3" creationId="{43306957-2147-F59C-4743-94C277EE472A}"/>
          </ac:spMkLst>
        </pc:spChg>
        <pc:spChg chg="del">
          <ac:chgData name="yashrealmec15@gmail.com" userId="96ecc678ac4d3d61" providerId="LiveId" clId="{CEA96446-A1CD-4E5A-A99B-98A86C788EAC}" dt="2024-06-16T09:25:30.546" v="895" actId="478"/>
          <ac:spMkLst>
            <pc:docMk/>
            <pc:sldMk cId="2530603169" sldId="705"/>
            <ac:spMk id="5" creationId="{22A70B18-C7E8-4D12-DE4A-E7A2373D09DE}"/>
          </ac:spMkLst>
        </pc:spChg>
        <pc:picChg chg="add mod">
          <ac:chgData name="yashrealmec15@gmail.com" userId="96ecc678ac4d3d61" providerId="LiveId" clId="{CEA96446-A1CD-4E5A-A99B-98A86C788EAC}" dt="2024-06-16T09:27:32.003" v="901" actId="1076"/>
          <ac:picMkLst>
            <pc:docMk/>
            <pc:sldMk cId="2530603169" sldId="705"/>
            <ac:picMk id="4" creationId="{B3EAB978-5D2D-4260-79B5-3518BFCBEE24}"/>
          </ac:picMkLst>
        </pc:picChg>
        <pc:picChg chg="del">
          <ac:chgData name="yashrealmec15@gmail.com" userId="96ecc678ac4d3d61" providerId="LiveId" clId="{CEA96446-A1CD-4E5A-A99B-98A86C788EAC}" dt="2024-06-16T09:25:32.402" v="896" actId="478"/>
          <ac:picMkLst>
            <pc:docMk/>
            <pc:sldMk cId="2530603169" sldId="705"/>
            <ac:picMk id="6" creationId="{8430C084-BAF0-0B8C-671B-32C393B354AC}"/>
          </ac:picMkLst>
        </pc:picChg>
      </pc:sldChg>
      <pc:sldChg chg="addSp delSp modSp add mod delAnim modAnim">
        <pc:chgData name="yashrealmec15@gmail.com" userId="96ecc678ac4d3d61" providerId="LiveId" clId="{CEA96446-A1CD-4E5A-A99B-98A86C788EAC}" dt="2024-06-16T09:29:26.452" v="917" actId="1076"/>
        <pc:sldMkLst>
          <pc:docMk/>
          <pc:sldMk cId="3335348407" sldId="706"/>
        </pc:sldMkLst>
        <pc:spChg chg="mod">
          <ac:chgData name="yashrealmec15@gmail.com" userId="96ecc678ac4d3d61" providerId="LiveId" clId="{CEA96446-A1CD-4E5A-A99B-98A86C788EAC}" dt="2024-06-16T09:28:42.204" v="909" actId="20577"/>
          <ac:spMkLst>
            <pc:docMk/>
            <pc:sldMk cId="3335348407" sldId="706"/>
            <ac:spMk id="2" creationId="{F84C86F3-DA51-F012-B62D-5124A687DDFF}"/>
          </ac:spMkLst>
        </pc:spChg>
        <pc:spChg chg="del">
          <ac:chgData name="yashrealmec15@gmail.com" userId="96ecc678ac4d3d61" providerId="LiveId" clId="{CEA96446-A1CD-4E5A-A99B-98A86C788EAC}" dt="2024-06-16T09:28:46.085" v="910" actId="478"/>
          <ac:spMkLst>
            <pc:docMk/>
            <pc:sldMk cId="3335348407" sldId="706"/>
            <ac:spMk id="3" creationId="{43306957-2147-F59C-4743-94C277EE472A}"/>
          </ac:spMkLst>
        </pc:spChg>
        <pc:spChg chg="add mod">
          <ac:chgData name="yashrealmec15@gmail.com" userId="96ecc678ac4d3d61" providerId="LiveId" clId="{CEA96446-A1CD-4E5A-A99B-98A86C788EAC}" dt="2024-06-16T09:29:22.570" v="916" actId="113"/>
          <ac:spMkLst>
            <pc:docMk/>
            <pc:sldMk cId="3335348407" sldId="706"/>
            <ac:spMk id="5" creationId="{BB7286C8-C880-77CD-3823-36D9CD2DF16C}"/>
          </ac:spMkLst>
        </pc:spChg>
        <pc:picChg chg="del">
          <ac:chgData name="yashrealmec15@gmail.com" userId="96ecc678ac4d3d61" providerId="LiveId" clId="{CEA96446-A1CD-4E5A-A99B-98A86C788EAC}" dt="2024-06-16T09:28:47.343" v="911" actId="478"/>
          <ac:picMkLst>
            <pc:docMk/>
            <pc:sldMk cId="3335348407" sldId="706"/>
            <ac:picMk id="4" creationId="{B3EAB978-5D2D-4260-79B5-3518BFCBEE24}"/>
          </ac:picMkLst>
        </pc:picChg>
        <pc:picChg chg="add mod">
          <ac:chgData name="yashrealmec15@gmail.com" userId="96ecc678ac4d3d61" providerId="LiveId" clId="{CEA96446-A1CD-4E5A-A99B-98A86C788EAC}" dt="2024-06-16T09:29:26.452" v="917" actId="1076"/>
          <ac:picMkLst>
            <pc:docMk/>
            <pc:sldMk cId="3335348407" sldId="706"/>
            <ac:picMk id="6" creationId="{74AEB364-3BCD-F148-DE7B-9F1FD5543D0E}"/>
          </ac:picMkLst>
        </pc:picChg>
      </pc:sldChg>
      <pc:sldChg chg="addSp delSp modSp add mod delAnim modAnim">
        <pc:chgData name="yashrealmec15@gmail.com" userId="96ecc678ac4d3d61" providerId="LiveId" clId="{CEA96446-A1CD-4E5A-A99B-98A86C788EAC}" dt="2024-06-16T09:31:13.444" v="944" actId="1076"/>
        <pc:sldMkLst>
          <pc:docMk/>
          <pc:sldMk cId="1561983905" sldId="707"/>
        </pc:sldMkLst>
        <pc:spChg chg="mod">
          <ac:chgData name="yashrealmec15@gmail.com" userId="96ecc678ac4d3d61" providerId="LiveId" clId="{CEA96446-A1CD-4E5A-A99B-98A86C788EAC}" dt="2024-06-16T09:30:13.904" v="935" actId="20577"/>
          <ac:spMkLst>
            <pc:docMk/>
            <pc:sldMk cId="1561983905" sldId="707"/>
            <ac:spMk id="2" creationId="{F84C86F3-DA51-F012-B62D-5124A687DDFF}"/>
          </ac:spMkLst>
        </pc:spChg>
        <pc:spChg chg="del">
          <ac:chgData name="yashrealmec15@gmail.com" userId="96ecc678ac4d3d61" providerId="LiveId" clId="{CEA96446-A1CD-4E5A-A99B-98A86C788EAC}" dt="2024-06-16T09:30:21.178" v="936" actId="478"/>
          <ac:spMkLst>
            <pc:docMk/>
            <pc:sldMk cId="1561983905" sldId="707"/>
            <ac:spMk id="5" creationId="{BB7286C8-C880-77CD-3823-36D9CD2DF16C}"/>
          </ac:spMkLst>
        </pc:spChg>
        <pc:spChg chg="add mod">
          <ac:chgData name="yashrealmec15@gmail.com" userId="96ecc678ac4d3d61" providerId="LiveId" clId="{CEA96446-A1CD-4E5A-A99B-98A86C788EAC}" dt="2024-06-16T09:31:09.909" v="943" actId="113"/>
          <ac:spMkLst>
            <pc:docMk/>
            <pc:sldMk cId="1561983905" sldId="707"/>
            <ac:spMk id="7" creationId="{8A7409C1-1A5A-1AB4-219E-604A1EBA40B0}"/>
          </ac:spMkLst>
        </pc:spChg>
        <pc:graphicFrameChg chg="add del modGraphic">
          <ac:chgData name="yashrealmec15@gmail.com" userId="96ecc678ac4d3d61" providerId="LiveId" clId="{CEA96446-A1CD-4E5A-A99B-98A86C788EAC}" dt="2024-06-16T09:29:58.216" v="920" actId="478"/>
          <ac:graphicFrameMkLst>
            <pc:docMk/>
            <pc:sldMk cId="1561983905" sldId="707"/>
            <ac:graphicFrameMk id="4" creationId="{BE2C1232-1294-2E8E-6EA7-DC5A51D0A5C0}"/>
          </ac:graphicFrameMkLst>
        </pc:graphicFrameChg>
        <pc:picChg chg="del">
          <ac:chgData name="yashrealmec15@gmail.com" userId="96ecc678ac4d3d61" providerId="LiveId" clId="{CEA96446-A1CD-4E5A-A99B-98A86C788EAC}" dt="2024-06-16T09:30:22.425" v="937" actId="478"/>
          <ac:picMkLst>
            <pc:docMk/>
            <pc:sldMk cId="1561983905" sldId="707"/>
            <ac:picMk id="6" creationId="{74AEB364-3BCD-F148-DE7B-9F1FD5543D0E}"/>
          </ac:picMkLst>
        </pc:picChg>
        <pc:picChg chg="add mod">
          <ac:chgData name="yashrealmec15@gmail.com" userId="96ecc678ac4d3d61" providerId="LiveId" clId="{CEA96446-A1CD-4E5A-A99B-98A86C788EAC}" dt="2024-06-16T09:31:13.444" v="944" actId="1076"/>
          <ac:picMkLst>
            <pc:docMk/>
            <pc:sldMk cId="1561983905" sldId="707"/>
            <ac:picMk id="8" creationId="{1D8C8BBF-BC7B-F290-5615-92D8E1869BD9}"/>
          </ac:picMkLst>
        </pc:picChg>
      </pc:sldChg>
      <pc:sldChg chg="addSp delSp modSp new mod modAnim">
        <pc:chgData name="yashrealmec15@gmail.com" userId="96ecc678ac4d3d61" providerId="LiveId" clId="{CEA96446-A1CD-4E5A-A99B-98A86C788EAC}" dt="2024-06-16T09:31:54.093" v="953" actId="1076"/>
        <pc:sldMkLst>
          <pc:docMk/>
          <pc:sldMk cId="3806786812" sldId="708"/>
        </pc:sldMkLst>
        <pc:spChg chg="del">
          <ac:chgData name="yashrealmec15@gmail.com" userId="96ecc678ac4d3d61" providerId="LiveId" clId="{CEA96446-A1CD-4E5A-A99B-98A86C788EAC}" dt="2024-06-16T09:31:29.875" v="946" actId="478"/>
          <ac:spMkLst>
            <pc:docMk/>
            <pc:sldMk cId="3806786812" sldId="708"/>
            <ac:spMk id="2" creationId="{C3F9B67C-EFD6-443B-4068-BC7E2E01ED6A}"/>
          </ac:spMkLst>
        </pc:spChg>
        <pc:picChg chg="add mod">
          <ac:chgData name="yashrealmec15@gmail.com" userId="96ecc678ac4d3d61" providerId="LiveId" clId="{CEA96446-A1CD-4E5A-A99B-98A86C788EAC}" dt="2024-06-16T09:31:54.093" v="953" actId="1076"/>
          <ac:picMkLst>
            <pc:docMk/>
            <pc:sldMk cId="3806786812" sldId="708"/>
            <ac:picMk id="4" creationId="{837D3F85-4C3B-E4BA-EB72-7D5A10A997BD}"/>
          </ac:picMkLst>
        </pc:picChg>
      </pc:sldChg>
      <pc:sldChg chg="modSp add mod">
        <pc:chgData name="yashrealmec15@gmail.com" userId="96ecc678ac4d3d61" providerId="LiveId" clId="{CEA96446-A1CD-4E5A-A99B-98A86C788EAC}" dt="2024-06-16T11:05:55.559" v="1259" actId="20577"/>
        <pc:sldMkLst>
          <pc:docMk/>
          <pc:sldMk cId="3821179507" sldId="709"/>
        </pc:sldMkLst>
        <pc:spChg chg="mod">
          <ac:chgData name="yashrealmec15@gmail.com" userId="96ecc678ac4d3d61" providerId="LiveId" clId="{CEA96446-A1CD-4E5A-A99B-98A86C788EAC}" dt="2024-06-16T11:05:55.559" v="1259" actId="20577"/>
          <ac:spMkLst>
            <pc:docMk/>
            <pc:sldMk cId="3821179507" sldId="709"/>
            <ac:spMk id="4" creationId="{589D8245-E8BD-5155-E4C1-8A4C6DDCAD34}"/>
          </ac:spMkLst>
        </pc:spChg>
      </pc:sldChg>
      <pc:sldChg chg="addSp delSp modSp add mod ord delAnim modAnim">
        <pc:chgData name="yashrealmec15@gmail.com" userId="96ecc678ac4d3d61" providerId="LiveId" clId="{CEA96446-A1CD-4E5A-A99B-98A86C788EAC}" dt="2024-06-16T09:41:26.880" v="1030" actId="1076"/>
        <pc:sldMkLst>
          <pc:docMk/>
          <pc:sldMk cId="221053987" sldId="710"/>
        </pc:sldMkLst>
        <pc:spChg chg="mod">
          <ac:chgData name="yashrealmec15@gmail.com" userId="96ecc678ac4d3d61" providerId="LiveId" clId="{CEA96446-A1CD-4E5A-A99B-98A86C788EAC}" dt="2024-06-16T09:40:18.864" v="1011" actId="20577"/>
          <ac:spMkLst>
            <pc:docMk/>
            <pc:sldMk cId="221053987" sldId="710"/>
            <ac:spMk id="2" creationId="{F84C86F3-DA51-F012-B62D-5124A687DDFF}"/>
          </ac:spMkLst>
        </pc:spChg>
        <pc:spChg chg="add mod">
          <ac:chgData name="yashrealmec15@gmail.com" userId="96ecc678ac4d3d61" providerId="LiveId" clId="{CEA96446-A1CD-4E5A-A99B-98A86C788EAC}" dt="2024-06-16T09:41:23.213" v="1029" actId="20577"/>
          <ac:spMkLst>
            <pc:docMk/>
            <pc:sldMk cId="221053987" sldId="710"/>
            <ac:spMk id="3" creationId="{B40B6719-5C31-D030-61CA-AA788BA27A1C}"/>
          </ac:spMkLst>
        </pc:spChg>
        <pc:spChg chg="del">
          <ac:chgData name="yashrealmec15@gmail.com" userId="96ecc678ac4d3d61" providerId="LiveId" clId="{CEA96446-A1CD-4E5A-A99B-98A86C788EAC}" dt="2024-06-16T09:40:25.557" v="1012" actId="478"/>
          <ac:spMkLst>
            <pc:docMk/>
            <pc:sldMk cId="221053987" sldId="710"/>
            <ac:spMk id="7" creationId="{8A7409C1-1A5A-1AB4-219E-604A1EBA40B0}"/>
          </ac:spMkLst>
        </pc:spChg>
        <pc:picChg chg="add mod">
          <ac:chgData name="yashrealmec15@gmail.com" userId="96ecc678ac4d3d61" providerId="LiveId" clId="{CEA96446-A1CD-4E5A-A99B-98A86C788EAC}" dt="2024-06-16T09:41:26.880" v="1030" actId="1076"/>
          <ac:picMkLst>
            <pc:docMk/>
            <pc:sldMk cId="221053987" sldId="710"/>
            <ac:picMk id="4" creationId="{D0D388E5-30B2-B464-7A96-71C197E8A9E0}"/>
          </ac:picMkLst>
        </pc:picChg>
        <pc:picChg chg="del">
          <ac:chgData name="yashrealmec15@gmail.com" userId="96ecc678ac4d3d61" providerId="LiveId" clId="{CEA96446-A1CD-4E5A-A99B-98A86C788EAC}" dt="2024-06-16T09:40:26.966" v="1013" actId="478"/>
          <ac:picMkLst>
            <pc:docMk/>
            <pc:sldMk cId="221053987" sldId="710"/>
            <ac:picMk id="8" creationId="{1D8C8BBF-BC7B-F290-5615-92D8E1869BD9}"/>
          </ac:picMkLst>
        </pc:picChg>
      </pc:sldChg>
      <pc:sldChg chg="addSp delSp modSp add mod delAnim modAnim">
        <pc:chgData name="yashrealmec15@gmail.com" userId="96ecc678ac4d3d61" providerId="LiveId" clId="{CEA96446-A1CD-4E5A-A99B-98A86C788EAC}" dt="2024-06-16T10:53:27.440" v="1060" actId="20577"/>
        <pc:sldMkLst>
          <pc:docMk/>
          <pc:sldMk cId="1387117013" sldId="711"/>
        </pc:sldMkLst>
        <pc:spChg chg="mod">
          <ac:chgData name="yashrealmec15@gmail.com" userId="96ecc678ac4d3d61" providerId="LiveId" clId="{CEA96446-A1CD-4E5A-A99B-98A86C788EAC}" dt="2024-06-16T10:53:27.440" v="1060" actId="20577"/>
          <ac:spMkLst>
            <pc:docMk/>
            <pc:sldMk cId="1387117013" sldId="711"/>
            <ac:spMk id="2" creationId="{F84C86F3-DA51-F012-B62D-5124A687DDFF}"/>
          </ac:spMkLst>
        </pc:spChg>
        <pc:spChg chg="del">
          <ac:chgData name="yashrealmec15@gmail.com" userId="96ecc678ac4d3d61" providerId="LiveId" clId="{CEA96446-A1CD-4E5A-A99B-98A86C788EAC}" dt="2024-06-16T09:41:44.422" v="1032" actId="478"/>
          <ac:spMkLst>
            <pc:docMk/>
            <pc:sldMk cId="1387117013" sldId="711"/>
            <ac:spMk id="3" creationId="{B40B6719-5C31-D030-61CA-AA788BA27A1C}"/>
          </ac:spMkLst>
        </pc:spChg>
        <pc:spChg chg="add mod">
          <ac:chgData name="yashrealmec15@gmail.com" userId="96ecc678ac4d3d61" providerId="LiveId" clId="{CEA96446-A1CD-4E5A-A99B-98A86C788EAC}" dt="2024-06-16T09:42:39.123" v="1039" actId="113"/>
          <ac:spMkLst>
            <pc:docMk/>
            <pc:sldMk cId="1387117013" sldId="711"/>
            <ac:spMk id="5" creationId="{4C6CCC53-B81C-6FC1-084C-779AACFDB70C}"/>
          </ac:spMkLst>
        </pc:spChg>
        <pc:graphicFrameChg chg="add mod">
          <ac:chgData name="yashrealmec15@gmail.com" userId="96ecc678ac4d3d61" providerId="LiveId" clId="{CEA96446-A1CD-4E5A-A99B-98A86C788EAC}" dt="2024-06-16T09:42:12.279" v="1035"/>
          <ac:graphicFrameMkLst>
            <pc:docMk/>
            <pc:sldMk cId="1387117013" sldId="711"/>
            <ac:graphicFrameMk id="6" creationId="{BC3EAD77-19CF-B55B-7699-DAA4FDD101EE}"/>
          </ac:graphicFrameMkLst>
        </pc:graphicFrameChg>
        <pc:picChg chg="del">
          <ac:chgData name="yashrealmec15@gmail.com" userId="96ecc678ac4d3d61" providerId="LiveId" clId="{CEA96446-A1CD-4E5A-A99B-98A86C788EAC}" dt="2024-06-16T09:41:45.664" v="1033" actId="478"/>
          <ac:picMkLst>
            <pc:docMk/>
            <pc:sldMk cId="1387117013" sldId="711"/>
            <ac:picMk id="4" creationId="{D0D388E5-30B2-B464-7A96-71C197E8A9E0}"/>
          </ac:picMkLst>
        </pc:picChg>
      </pc:sldChg>
      <pc:sldChg chg="addSp delSp modSp add mod delAnim modAnim">
        <pc:chgData name="yashrealmec15@gmail.com" userId="96ecc678ac4d3d61" providerId="LiveId" clId="{CEA96446-A1CD-4E5A-A99B-98A86C788EAC}" dt="2024-06-16T10:55:55.554" v="1111" actId="1076"/>
        <pc:sldMkLst>
          <pc:docMk/>
          <pc:sldMk cId="253648494" sldId="712"/>
        </pc:sldMkLst>
        <pc:spChg chg="mod">
          <ac:chgData name="yashrealmec15@gmail.com" userId="96ecc678ac4d3d61" providerId="LiveId" clId="{CEA96446-A1CD-4E5A-A99B-98A86C788EAC}" dt="2024-06-16T10:53:48.059" v="1086" actId="20577"/>
          <ac:spMkLst>
            <pc:docMk/>
            <pc:sldMk cId="253648494" sldId="712"/>
            <ac:spMk id="2" creationId="{F84C86F3-DA51-F012-B62D-5124A687DDFF}"/>
          </ac:spMkLst>
        </pc:spChg>
        <pc:spChg chg="add mod">
          <ac:chgData name="yashrealmec15@gmail.com" userId="96ecc678ac4d3d61" providerId="LiveId" clId="{CEA96446-A1CD-4E5A-A99B-98A86C788EAC}" dt="2024-06-16T10:55:43.397" v="1109" actId="20577"/>
          <ac:spMkLst>
            <pc:docMk/>
            <pc:sldMk cId="253648494" sldId="712"/>
            <ac:spMk id="3" creationId="{30A2EFB6-E105-08F9-1F4B-BAC15AEFC557}"/>
          </ac:spMkLst>
        </pc:spChg>
        <pc:spChg chg="del">
          <ac:chgData name="yashrealmec15@gmail.com" userId="96ecc678ac4d3d61" providerId="LiveId" clId="{CEA96446-A1CD-4E5A-A99B-98A86C788EAC}" dt="2024-06-16T10:54:01.949" v="1087" actId="478"/>
          <ac:spMkLst>
            <pc:docMk/>
            <pc:sldMk cId="253648494" sldId="712"/>
            <ac:spMk id="5" creationId="{4C6CCC53-B81C-6FC1-084C-779AACFDB70C}"/>
          </ac:spMkLst>
        </pc:spChg>
        <pc:graphicFrameChg chg="del">
          <ac:chgData name="yashrealmec15@gmail.com" userId="96ecc678ac4d3d61" providerId="LiveId" clId="{CEA96446-A1CD-4E5A-A99B-98A86C788EAC}" dt="2024-06-16T10:54:08.609" v="1088" actId="478"/>
          <ac:graphicFrameMkLst>
            <pc:docMk/>
            <pc:sldMk cId="253648494" sldId="712"/>
            <ac:graphicFrameMk id="6" creationId="{BC3EAD77-19CF-B55B-7699-DAA4FDD101EE}"/>
          </ac:graphicFrameMkLst>
        </pc:graphicFrameChg>
        <pc:picChg chg="add mod">
          <ac:chgData name="yashrealmec15@gmail.com" userId="96ecc678ac4d3d61" providerId="LiveId" clId="{CEA96446-A1CD-4E5A-A99B-98A86C788EAC}" dt="2024-06-16T10:55:55.554" v="1111" actId="1076"/>
          <ac:picMkLst>
            <pc:docMk/>
            <pc:sldMk cId="253648494" sldId="712"/>
            <ac:picMk id="4" creationId="{EAB38BF5-A322-D7E9-77E6-F60826C4F07F}"/>
          </ac:picMkLst>
        </pc:picChg>
      </pc:sldChg>
      <pc:sldChg chg="addSp delSp modSp add mod delAnim modAnim">
        <pc:chgData name="yashrealmec15@gmail.com" userId="96ecc678ac4d3d61" providerId="LiveId" clId="{CEA96446-A1CD-4E5A-A99B-98A86C788EAC}" dt="2024-06-16T10:57:24.127" v="1130" actId="1076"/>
        <pc:sldMkLst>
          <pc:docMk/>
          <pc:sldMk cId="1615426406" sldId="713"/>
        </pc:sldMkLst>
        <pc:spChg chg="mod">
          <ac:chgData name="yashrealmec15@gmail.com" userId="96ecc678ac4d3d61" providerId="LiveId" clId="{CEA96446-A1CD-4E5A-A99B-98A86C788EAC}" dt="2024-06-16T10:56:13.225" v="1120" actId="20577"/>
          <ac:spMkLst>
            <pc:docMk/>
            <pc:sldMk cId="1615426406" sldId="713"/>
            <ac:spMk id="2" creationId="{F84C86F3-DA51-F012-B62D-5124A687DDFF}"/>
          </ac:spMkLst>
        </pc:spChg>
        <pc:spChg chg="del">
          <ac:chgData name="yashrealmec15@gmail.com" userId="96ecc678ac4d3d61" providerId="LiveId" clId="{CEA96446-A1CD-4E5A-A99B-98A86C788EAC}" dt="2024-06-16T10:56:17.580" v="1121" actId="478"/>
          <ac:spMkLst>
            <pc:docMk/>
            <pc:sldMk cId="1615426406" sldId="713"/>
            <ac:spMk id="3" creationId="{30A2EFB6-E105-08F9-1F4B-BAC15AEFC557}"/>
          </ac:spMkLst>
        </pc:spChg>
        <pc:spChg chg="add mod">
          <ac:chgData name="yashrealmec15@gmail.com" userId="96ecc678ac4d3d61" providerId="LiveId" clId="{CEA96446-A1CD-4E5A-A99B-98A86C788EAC}" dt="2024-06-16T10:57:14.309" v="1128" actId="20577"/>
          <ac:spMkLst>
            <pc:docMk/>
            <pc:sldMk cId="1615426406" sldId="713"/>
            <ac:spMk id="5" creationId="{2960C30C-685C-D536-D35C-75D5F7FE1592}"/>
          </ac:spMkLst>
        </pc:spChg>
        <pc:picChg chg="del">
          <ac:chgData name="yashrealmec15@gmail.com" userId="96ecc678ac4d3d61" providerId="LiveId" clId="{CEA96446-A1CD-4E5A-A99B-98A86C788EAC}" dt="2024-06-16T10:56:19.361" v="1122" actId="478"/>
          <ac:picMkLst>
            <pc:docMk/>
            <pc:sldMk cId="1615426406" sldId="713"/>
            <ac:picMk id="4" creationId="{EAB38BF5-A322-D7E9-77E6-F60826C4F07F}"/>
          </ac:picMkLst>
        </pc:picChg>
        <pc:picChg chg="add mod">
          <ac:chgData name="yashrealmec15@gmail.com" userId="96ecc678ac4d3d61" providerId="LiveId" clId="{CEA96446-A1CD-4E5A-A99B-98A86C788EAC}" dt="2024-06-16T10:57:24.127" v="1130" actId="1076"/>
          <ac:picMkLst>
            <pc:docMk/>
            <pc:sldMk cId="1615426406" sldId="713"/>
            <ac:picMk id="6" creationId="{B490C3AA-2B8B-A854-19A0-CE6CBC24527B}"/>
          </ac:picMkLst>
        </pc:picChg>
      </pc:sldChg>
      <pc:sldChg chg="addSp delSp modSp add mod delAnim modAnim">
        <pc:chgData name="yashrealmec15@gmail.com" userId="96ecc678ac4d3d61" providerId="LiveId" clId="{CEA96446-A1CD-4E5A-A99B-98A86C788EAC}" dt="2024-06-16T10:59:23.365" v="1158" actId="1076"/>
        <pc:sldMkLst>
          <pc:docMk/>
          <pc:sldMk cId="186611412" sldId="714"/>
        </pc:sldMkLst>
        <pc:spChg chg="mod">
          <ac:chgData name="yashrealmec15@gmail.com" userId="96ecc678ac4d3d61" providerId="LiveId" clId="{CEA96446-A1CD-4E5A-A99B-98A86C788EAC}" dt="2024-06-16T10:57:44.529" v="1137" actId="20577"/>
          <ac:spMkLst>
            <pc:docMk/>
            <pc:sldMk cId="186611412" sldId="714"/>
            <ac:spMk id="2" creationId="{F84C86F3-DA51-F012-B62D-5124A687DDFF}"/>
          </ac:spMkLst>
        </pc:spChg>
        <pc:spChg chg="add mod">
          <ac:chgData name="yashrealmec15@gmail.com" userId="96ecc678ac4d3d61" providerId="LiveId" clId="{CEA96446-A1CD-4E5A-A99B-98A86C788EAC}" dt="2024-06-16T10:59:06.879" v="1156" actId="313"/>
          <ac:spMkLst>
            <pc:docMk/>
            <pc:sldMk cId="186611412" sldId="714"/>
            <ac:spMk id="3" creationId="{E59F5EAB-5323-AC00-2B95-06F00E9811C4}"/>
          </ac:spMkLst>
        </pc:spChg>
        <pc:spChg chg="del">
          <ac:chgData name="yashrealmec15@gmail.com" userId="96ecc678ac4d3d61" providerId="LiveId" clId="{CEA96446-A1CD-4E5A-A99B-98A86C788EAC}" dt="2024-06-16T10:58:01.009" v="1138" actId="478"/>
          <ac:spMkLst>
            <pc:docMk/>
            <pc:sldMk cId="186611412" sldId="714"/>
            <ac:spMk id="5" creationId="{2960C30C-685C-D536-D35C-75D5F7FE1592}"/>
          </ac:spMkLst>
        </pc:spChg>
        <pc:picChg chg="add mod">
          <ac:chgData name="yashrealmec15@gmail.com" userId="96ecc678ac4d3d61" providerId="LiveId" clId="{CEA96446-A1CD-4E5A-A99B-98A86C788EAC}" dt="2024-06-16T10:59:23.365" v="1158" actId="1076"/>
          <ac:picMkLst>
            <pc:docMk/>
            <pc:sldMk cId="186611412" sldId="714"/>
            <ac:picMk id="4" creationId="{0E2A24B3-15D1-AC39-01D6-1B24A2AEC6FD}"/>
          </ac:picMkLst>
        </pc:picChg>
        <pc:picChg chg="del">
          <ac:chgData name="yashrealmec15@gmail.com" userId="96ecc678ac4d3d61" providerId="LiveId" clId="{CEA96446-A1CD-4E5A-A99B-98A86C788EAC}" dt="2024-06-16T10:58:03.289" v="1139" actId="478"/>
          <ac:picMkLst>
            <pc:docMk/>
            <pc:sldMk cId="186611412" sldId="714"/>
            <ac:picMk id="6" creationId="{B490C3AA-2B8B-A854-19A0-CE6CBC24527B}"/>
          </ac:picMkLst>
        </pc:picChg>
      </pc:sldChg>
      <pc:sldChg chg="addSp delSp modSp add mod delAnim modAnim">
        <pc:chgData name="yashrealmec15@gmail.com" userId="96ecc678ac4d3d61" providerId="LiveId" clId="{CEA96446-A1CD-4E5A-A99B-98A86C788EAC}" dt="2024-06-16T11:02:21.021" v="1215" actId="1076"/>
        <pc:sldMkLst>
          <pc:docMk/>
          <pc:sldMk cId="203470616" sldId="715"/>
        </pc:sldMkLst>
        <pc:spChg chg="mod">
          <ac:chgData name="yashrealmec15@gmail.com" userId="96ecc678ac4d3d61" providerId="LiveId" clId="{CEA96446-A1CD-4E5A-A99B-98A86C788EAC}" dt="2024-06-16T11:00:35.619" v="1170" actId="20577"/>
          <ac:spMkLst>
            <pc:docMk/>
            <pc:sldMk cId="203470616" sldId="715"/>
            <ac:spMk id="2" creationId="{F84C86F3-DA51-F012-B62D-5124A687DDFF}"/>
          </ac:spMkLst>
        </pc:spChg>
        <pc:spChg chg="del">
          <ac:chgData name="yashrealmec15@gmail.com" userId="96ecc678ac4d3d61" providerId="LiveId" clId="{CEA96446-A1CD-4E5A-A99B-98A86C788EAC}" dt="2024-06-16T11:00:38.629" v="1171" actId="478"/>
          <ac:spMkLst>
            <pc:docMk/>
            <pc:sldMk cId="203470616" sldId="715"/>
            <ac:spMk id="3" creationId="{E59F5EAB-5323-AC00-2B95-06F00E9811C4}"/>
          </ac:spMkLst>
        </pc:spChg>
        <pc:spChg chg="add mod">
          <ac:chgData name="yashrealmec15@gmail.com" userId="96ecc678ac4d3d61" providerId="LiveId" clId="{CEA96446-A1CD-4E5A-A99B-98A86C788EAC}" dt="2024-06-16T11:02:09.754" v="1213" actId="20577"/>
          <ac:spMkLst>
            <pc:docMk/>
            <pc:sldMk cId="203470616" sldId="715"/>
            <ac:spMk id="5" creationId="{1EE429F6-F5AA-4610-3A41-98C7E010E690}"/>
          </ac:spMkLst>
        </pc:spChg>
        <pc:picChg chg="del">
          <ac:chgData name="yashrealmec15@gmail.com" userId="96ecc678ac4d3d61" providerId="LiveId" clId="{CEA96446-A1CD-4E5A-A99B-98A86C788EAC}" dt="2024-06-16T11:00:40.033" v="1172" actId="478"/>
          <ac:picMkLst>
            <pc:docMk/>
            <pc:sldMk cId="203470616" sldId="715"/>
            <ac:picMk id="4" creationId="{0E2A24B3-15D1-AC39-01D6-1B24A2AEC6FD}"/>
          </ac:picMkLst>
        </pc:picChg>
        <pc:picChg chg="add mod">
          <ac:chgData name="yashrealmec15@gmail.com" userId="96ecc678ac4d3d61" providerId="LiveId" clId="{CEA96446-A1CD-4E5A-A99B-98A86C788EAC}" dt="2024-06-16T11:02:21.021" v="1215" actId="1076"/>
          <ac:picMkLst>
            <pc:docMk/>
            <pc:sldMk cId="203470616" sldId="715"/>
            <ac:picMk id="6" creationId="{916C780C-54C0-9560-B3FD-688CF79D2BDC}"/>
          </ac:picMkLst>
        </pc:picChg>
      </pc:sldChg>
      <pc:sldChg chg="addSp delSp modSp add mod delAnim modAnim">
        <pc:chgData name="yashrealmec15@gmail.com" userId="96ecc678ac4d3d61" providerId="LiveId" clId="{CEA96446-A1CD-4E5A-A99B-98A86C788EAC}" dt="2024-06-16T11:06:16.824" v="1266" actId="20577"/>
        <pc:sldMkLst>
          <pc:docMk/>
          <pc:sldMk cId="521122119" sldId="716"/>
        </pc:sldMkLst>
        <pc:spChg chg="mod">
          <ac:chgData name="yashrealmec15@gmail.com" userId="96ecc678ac4d3d61" providerId="LiveId" clId="{CEA96446-A1CD-4E5A-A99B-98A86C788EAC}" dt="2024-06-16T11:06:16.824" v="1266" actId="20577"/>
          <ac:spMkLst>
            <pc:docMk/>
            <pc:sldMk cId="521122119" sldId="716"/>
            <ac:spMk id="2" creationId="{F84C86F3-DA51-F012-B62D-5124A687DDFF}"/>
          </ac:spMkLst>
        </pc:spChg>
        <pc:spChg chg="add mod">
          <ac:chgData name="yashrealmec15@gmail.com" userId="96ecc678ac4d3d61" providerId="LiveId" clId="{CEA96446-A1CD-4E5A-A99B-98A86C788EAC}" dt="2024-06-16T11:05:12.282" v="1232" actId="113"/>
          <ac:spMkLst>
            <pc:docMk/>
            <pc:sldMk cId="521122119" sldId="716"/>
            <ac:spMk id="3" creationId="{9AD5379C-F1B0-7D81-C2DC-1F13BCAE76A4}"/>
          </ac:spMkLst>
        </pc:spChg>
        <pc:spChg chg="del">
          <ac:chgData name="yashrealmec15@gmail.com" userId="96ecc678ac4d3d61" providerId="LiveId" clId="{CEA96446-A1CD-4E5A-A99B-98A86C788EAC}" dt="2024-06-16T11:03:56.591" v="1217" actId="478"/>
          <ac:spMkLst>
            <pc:docMk/>
            <pc:sldMk cId="521122119" sldId="716"/>
            <ac:spMk id="5" creationId="{1EE429F6-F5AA-4610-3A41-98C7E010E690}"/>
          </ac:spMkLst>
        </pc:spChg>
        <pc:picChg chg="add mod">
          <ac:chgData name="yashrealmec15@gmail.com" userId="96ecc678ac4d3d61" providerId="LiveId" clId="{CEA96446-A1CD-4E5A-A99B-98A86C788EAC}" dt="2024-06-16T11:05:19.083" v="1233" actId="1076"/>
          <ac:picMkLst>
            <pc:docMk/>
            <pc:sldMk cId="521122119" sldId="716"/>
            <ac:picMk id="4" creationId="{D4D1AAC5-4A6B-D6E1-44E8-B027E0246A56}"/>
          </ac:picMkLst>
        </pc:picChg>
        <pc:picChg chg="del">
          <ac:chgData name="yashrealmec15@gmail.com" userId="96ecc678ac4d3d61" providerId="LiveId" clId="{CEA96446-A1CD-4E5A-A99B-98A86C788EAC}" dt="2024-06-16T11:03:58.032" v="1218" actId="478"/>
          <ac:picMkLst>
            <pc:docMk/>
            <pc:sldMk cId="521122119" sldId="716"/>
            <ac:picMk id="6" creationId="{916C780C-54C0-9560-B3FD-688CF79D2BDC}"/>
          </ac:picMkLst>
        </pc:picChg>
      </pc:sldChg>
      <pc:sldChg chg="modSp add mod">
        <pc:chgData name="yashrealmec15@gmail.com" userId="96ecc678ac4d3d61" providerId="LiveId" clId="{CEA96446-A1CD-4E5A-A99B-98A86C788EAC}" dt="2024-06-16T11:34:31.094" v="1442"/>
        <pc:sldMkLst>
          <pc:docMk/>
          <pc:sldMk cId="369370039" sldId="717"/>
        </pc:sldMkLst>
        <pc:spChg chg="mod">
          <ac:chgData name="yashrealmec15@gmail.com" userId="96ecc678ac4d3d61" providerId="LiveId" clId="{CEA96446-A1CD-4E5A-A99B-98A86C788EAC}" dt="2024-06-16T11:34:31.094" v="1442"/>
          <ac:spMkLst>
            <pc:docMk/>
            <pc:sldMk cId="369370039" sldId="717"/>
            <ac:spMk id="4" creationId="{589D8245-E8BD-5155-E4C1-8A4C6DDCAD34}"/>
          </ac:spMkLst>
        </pc:spChg>
      </pc:sldChg>
      <pc:sldChg chg="addSp delSp modSp add mod ord delAnim modAnim">
        <pc:chgData name="yashrealmec15@gmail.com" userId="96ecc678ac4d3d61" providerId="LiveId" clId="{CEA96446-A1CD-4E5A-A99B-98A86C788EAC}" dt="2024-06-16T11:08:41.408" v="1300" actId="20577"/>
        <pc:sldMkLst>
          <pc:docMk/>
          <pc:sldMk cId="1704542111" sldId="718"/>
        </pc:sldMkLst>
        <pc:spChg chg="mod">
          <ac:chgData name="yashrealmec15@gmail.com" userId="96ecc678ac4d3d61" providerId="LiveId" clId="{CEA96446-A1CD-4E5A-A99B-98A86C788EAC}" dt="2024-06-16T11:08:41.408" v="1300" actId="20577"/>
          <ac:spMkLst>
            <pc:docMk/>
            <pc:sldMk cId="1704542111" sldId="718"/>
            <ac:spMk id="2" creationId="{F84C86F3-DA51-F012-B62D-5124A687DDFF}"/>
          </ac:spMkLst>
        </pc:spChg>
        <pc:spChg chg="del">
          <ac:chgData name="yashrealmec15@gmail.com" userId="96ecc678ac4d3d61" providerId="LiveId" clId="{CEA96446-A1CD-4E5A-A99B-98A86C788EAC}" dt="2024-06-16T11:08:05.193" v="1280" actId="478"/>
          <ac:spMkLst>
            <pc:docMk/>
            <pc:sldMk cId="1704542111" sldId="718"/>
            <ac:spMk id="3" creationId="{9AD5379C-F1B0-7D81-C2DC-1F13BCAE76A4}"/>
          </ac:spMkLst>
        </pc:spChg>
        <pc:spChg chg="add mod">
          <ac:chgData name="yashrealmec15@gmail.com" userId="96ecc678ac4d3d61" providerId="LiveId" clId="{CEA96446-A1CD-4E5A-A99B-98A86C788EAC}" dt="2024-06-16T11:08:18.703" v="1283" actId="108"/>
          <ac:spMkLst>
            <pc:docMk/>
            <pc:sldMk cId="1704542111" sldId="718"/>
            <ac:spMk id="6" creationId="{7C2DB7BD-39D2-4275-BA7C-A689B0394118}"/>
          </ac:spMkLst>
        </pc:spChg>
        <pc:picChg chg="del">
          <ac:chgData name="yashrealmec15@gmail.com" userId="96ecc678ac4d3d61" providerId="LiveId" clId="{CEA96446-A1CD-4E5A-A99B-98A86C788EAC}" dt="2024-06-16T11:08:08.327" v="1282" actId="478"/>
          <ac:picMkLst>
            <pc:docMk/>
            <pc:sldMk cId="1704542111" sldId="718"/>
            <ac:picMk id="4" creationId="{D4D1AAC5-4A6B-D6E1-44E8-B027E0246A56}"/>
          </ac:picMkLst>
        </pc:picChg>
        <pc:picChg chg="add">
          <ac:chgData name="yashrealmec15@gmail.com" userId="96ecc678ac4d3d61" providerId="LiveId" clId="{CEA96446-A1CD-4E5A-A99B-98A86C788EAC}" dt="2024-06-16T11:07:11.306" v="1273"/>
          <ac:picMkLst>
            <pc:docMk/>
            <pc:sldMk cId="1704542111" sldId="718"/>
            <ac:picMk id="5" creationId="{8651D02E-D7B0-C905-0111-28F71CDC0D95}"/>
          </ac:picMkLst>
        </pc:picChg>
      </pc:sldChg>
      <pc:sldChg chg="addSp delSp modSp add mod delAnim modAnim">
        <pc:chgData name="yashrealmec15@gmail.com" userId="96ecc678ac4d3d61" providerId="LiveId" clId="{CEA96446-A1CD-4E5A-A99B-98A86C788EAC}" dt="2024-06-16T11:12:54.432" v="1316" actId="108"/>
        <pc:sldMkLst>
          <pc:docMk/>
          <pc:sldMk cId="300108610" sldId="719"/>
        </pc:sldMkLst>
        <pc:spChg chg="add mod">
          <ac:chgData name="yashrealmec15@gmail.com" userId="96ecc678ac4d3d61" providerId="LiveId" clId="{CEA96446-A1CD-4E5A-A99B-98A86C788EAC}" dt="2024-06-16T11:12:54.432" v="1316" actId="108"/>
          <ac:spMkLst>
            <pc:docMk/>
            <pc:sldMk cId="300108610" sldId="719"/>
            <ac:spMk id="3" creationId="{B814BF49-3351-6E75-C835-5692CD332331}"/>
          </ac:spMkLst>
        </pc:spChg>
        <pc:spChg chg="del">
          <ac:chgData name="yashrealmec15@gmail.com" userId="96ecc678ac4d3d61" providerId="LiveId" clId="{CEA96446-A1CD-4E5A-A99B-98A86C788EAC}" dt="2024-06-16T11:11:25.108" v="1302" actId="478"/>
          <ac:spMkLst>
            <pc:docMk/>
            <pc:sldMk cId="300108610" sldId="719"/>
            <ac:spMk id="6" creationId="{7C2DB7BD-39D2-4275-BA7C-A689B0394118}"/>
          </ac:spMkLst>
        </pc:spChg>
      </pc:sldChg>
      <pc:sldChg chg="addSp delSp modSp add mod ord delAnim modAnim">
        <pc:chgData name="yashrealmec15@gmail.com" userId="96ecc678ac4d3d61" providerId="LiveId" clId="{CEA96446-A1CD-4E5A-A99B-98A86C788EAC}" dt="2024-06-16T11:24:50.114" v="1378" actId="1076"/>
        <pc:sldMkLst>
          <pc:docMk/>
          <pc:sldMk cId="1917159218" sldId="720"/>
        </pc:sldMkLst>
        <pc:spChg chg="mod">
          <ac:chgData name="yashrealmec15@gmail.com" userId="96ecc678ac4d3d61" providerId="LiveId" clId="{CEA96446-A1CD-4E5A-A99B-98A86C788EAC}" dt="2024-06-16T11:24:13.229" v="1375" actId="20577"/>
          <ac:spMkLst>
            <pc:docMk/>
            <pc:sldMk cId="1917159218" sldId="720"/>
            <ac:spMk id="2" creationId="{F84C86F3-DA51-F012-B62D-5124A687DDFF}"/>
          </ac:spMkLst>
        </pc:spChg>
        <pc:spChg chg="del">
          <ac:chgData name="yashrealmec15@gmail.com" userId="96ecc678ac4d3d61" providerId="LiveId" clId="{CEA96446-A1CD-4E5A-A99B-98A86C788EAC}" dt="2024-06-16T11:12:25.167" v="1311" actId="478"/>
          <ac:spMkLst>
            <pc:docMk/>
            <pc:sldMk cId="1917159218" sldId="720"/>
            <ac:spMk id="3" creationId="{B814BF49-3351-6E75-C835-5692CD332331}"/>
          </ac:spMkLst>
        </pc:spChg>
        <pc:spChg chg="add del mod">
          <ac:chgData name="yashrealmec15@gmail.com" userId="96ecc678ac4d3d61" providerId="LiveId" clId="{CEA96446-A1CD-4E5A-A99B-98A86C788EAC}" dt="2024-06-16T11:19:41.190" v="1330" actId="478"/>
          <ac:spMkLst>
            <pc:docMk/>
            <pc:sldMk cId="1917159218" sldId="720"/>
            <ac:spMk id="4" creationId="{899DBA57-13ED-CCBF-9B57-B6B6A1C8386F}"/>
          </ac:spMkLst>
        </pc:spChg>
        <pc:spChg chg="add mod">
          <ac:chgData name="yashrealmec15@gmail.com" userId="96ecc678ac4d3d61" providerId="LiveId" clId="{CEA96446-A1CD-4E5A-A99B-98A86C788EAC}" dt="2024-06-16T11:23:15.909" v="1353" actId="113"/>
          <ac:spMkLst>
            <pc:docMk/>
            <pc:sldMk cId="1917159218" sldId="720"/>
            <ac:spMk id="6" creationId="{C75949D7-10A9-1515-B5E3-115F2DBBEA3E}"/>
          </ac:spMkLst>
        </pc:spChg>
        <pc:picChg chg="add del mod">
          <ac:chgData name="yashrealmec15@gmail.com" userId="96ecc678ac4d3d61" providerId="LiveId" clId="{CEA96446-A1CD-4E5A-A99B-98A86C788EAC}" dt="2024-06-16T11:24:44.951" v="1376" actId="478"/>
          <ac:picMkLst>
            <pc:docMk/>
            <pc:sldMk cId="1917159218" sldId="720"/>
            <ac:picMk id="5" creationId="{EC46AFFA-4622-708F-E73C-FB2640B476B6}"/>
          </ac:picMkLst>
        </pc:picChg>
        <pc:picChg chg="add mod">
          <ac:chgData name="yashrealmec15@gmail.com" userId="96ecc678ac4d3d61" providerId="LiveId" clId="{CEA96446-A1CD-4E5A-A99B-98A86C788EAC}" dt="2024-06-16T11:24:50.114" v="1378" actId="1076"/>
          <ac:picMkLst>
            <pc:docMk/>
            <pc:sldMk cId="1917159218" sldId="720"/>
            <ac:picMk id="7" creationId="{4DDCEFC4-ED97-09CA-1791-7894FCD2E7A8}"/>
          </ac:picMkLst>
        </pc:picChg>
      </pc:sldChg>
      <pc:sldChg chg="modSp add mod">
        <pc:chgData name="yashrealmec15@gmail.com" userId="96ecc678ac4d3d61" providerId="LiveId" clId="{CEA96446-A1CD-4E5A-A99B-98A86C788EAC}" dt="2024-06-16T11:14:51.531" v="1327" actId="20577"/>
        <pc:sldMkLst>
          <pc:docMk/>
          <pc:sldMk cId="871704215" sldId="721"/>
        </pc:sldMkLst>
        <pc:spChg chg="mod">
          <ac:chgData name="yashrealmec15@gmail.com" userId="96ecc678ac4d3d61" providerId="LiveId" clId="{CEA96446-A1CD-4E5A-A99B-98A86C788EAC}" dt="2024-06-16T11:14:51.531" v="1327" actId="20577"/>
          <ac:spMkLst>
            <pc:docMk/>
            <pc:sldMk cId="871704215" sldId="721"/>
            <ac:spMk id="2" creationId="{F84C86F3-DA51-F012-B62D-5124A687DDFF}"/>
          </ac:spMkLst>
        </pc:spChg>
      </pc:sldChg>
      <pc:sldChg chg="addSp delSp modSp add mod delAnim modAnim">
        <pc:chgData name="yashrealmec15@gmail.com" userId="96ecc678ac4d3d61" providerId="LiveId" clId="{CEA96446-A1CD-4E5A-A99B-98A86C788EAC}" dt="2024-06-16T11:28:32.841" v="1397" actId="1076"/>
        <pc:sldMkLst>
          <pc:docMk/>
          <pc:sldMk cId="3039294231" sldId="722"/>
        </pc:sldMkLst>
        <pc:spChg chg="mod">
          <ac:chgData name="yashrealmec15@gmail.com" userId="96ecc678ac4d3d61" providerId="LiveId" clId="{CEA96446-A1CD-4E5A-A99B-98A86C788EAC}" dt="2024-06-16T11:25:18.295" v="1386" actId="20577"/>
          <ac:spMkLst>
            <pc:docMk/>
            <pc:sldMk cId="3039294231" sldId="722"/>
            <ac:spMk id="2" creationId="{F84C86F3-DA51-F012-B62D-5124A687DDFF}"/>
          </ac:spMkLst>
        </pc:spChg>
        <pc:spChg chg="add mod">
          <ac:chgData name="yashrealmec15@gmail.com" userId="96ecc678ac4d3d61" providerId="LiveId" clId="{CEA96446-A1CD-4E5A-A99B-98A86C788EAC}" dt="2024-06-16T11:26:56.584" v="1396" actId="20577"/>
          <ac:spMkLst>
            <pc:docMk/>
            <pc:sldMk cId="3039294231" sldId="722"/>
            <ac:spMk id="3" creationId="{9A3B8671-E89E-8C6E-8086-690DC76D8994}"/>
          </ac:spMkLst>
        </pc:spChg>
        <pc:spChg chg="del">
          <ac:chgData name="yashrealmec15@gmail.com" userId="96ecc678ac4d3d61" providerId="LiveId" clId="{CEA96446-A1CD-4E5A-A99B-98A86C788EAC}" dt="2024-06-16T11:25:59.522" v="1387" actId="478"/>
          <ac:spMkLst>
            <pc:docMk/>
            <pc:sldMk cId="3039294231" sldId="722"/>
            <ac:spMk id="6" creationId="{C75949D7-10A9-1515-B5E3-115F2DBBEA3E}"/>
          </ac:spMkLst>
        </pc:spChg>
        <pc:picChg chg="add mod">
          <ac:chgData name="yashrealmec15@gmail.com" userId="96ecc678ac4d3d61" providerId="LiveId" clId="{CEA96446-A1CD-4E5A-A99B-98A86C788EAC}" dt="2024-06-16T11:28:32.841" v="1397" actId="1076"/>
          <ac:picMkLst>
            <pc:docMk/>
            <pc:sldMk cId="3039294231" sldId="722"/>
            <ac:picMk id="4" creationId="{E95D04B1-6494-96A8-57DE-77D18C88ED85}"/>
          </ac:picMkLst>
        </pc:picChg>
        <pc:picChg chg="del">
          <ac:chgData name="yashrealmec15@gmail.com" userId="96ecc678ac4d3d61" providerId="LiveId" clId="{CEA96446-A1CD-4E5A-A99B-98A86C788EAC}" dt="2024-06-16T11:26:01.373" v="1388" actId="478"/>
          <ac:picMkLst>
            <pc:docMk/>
            <pc:sldMk cId="3039294231" sldId="722"/>
            <ac:picMk id="7" creationId="{4DDCEFC4-ED97-09CA-1791-7894FCD2E7A8}"/>
          </ac:picMkLst>
        </pc:picChg>
      </pc:sldChg>
      <pc:sldChg chg="addSp delSp modSp add mod addAnim delAnim modAnim">
        <pc:chgData name="yashrealmec15@gmail.com" userId="96ecc678ac4d3d61" providerId="LiveId" clId="{CEA96446-A1CD-4E5A-A99B-98A86C788EAC}" dt="2024-06-16T11:33:44.456" v="1431" actId="1076"/>
        <pc:sldMkLst>
          <pc:docMk/>
          <pc:sldMk cId="4213894748" sldId="723"/>
        </pc:sldMkLst>
        <pc:spChg chg="mod">
          <ac:chgData name="yashrealmec15@gmail.com" userId="96ecc678ac4d3d61" providerId="LiveId" clId="{CEA96446-A1CD-4E5A-A99B-98A86C788EAC}" dt="2024-06-16T11:32:06.683" v="1419" actId="20577"/>
          <ac:spMkLst>
            <pc:docMk/>
            <pc:sldMk cId="4213894748" sldId="723"/>
            <ac:spMk id="2" creationId="{F84C86F3-DA51-F012-B62D-5124A687DDFF}"/>
          </ac:spMkLst>
        </pc:spChg>
        <pc:spChg chg="add del">
          <ac:chgData name="yashrealmec15@gmail.com" userId="96ecc678ac4d3d61" providerId="LiveId" clId="{CEA96446-A1CD-4E5A-A99B-98A86C788EAC}" dt="2024-06-16T11:32:37.289" v="1420" actId="478"/>
          <ac:spMkLst>
            <pc:docMk/>
            <pc:sldMk cId="4213894748" sldId="723"/>
            <ac:spMk id="3" creationId="{9A3B8671-E89E-8C6E-8086-690DC76D8994}"/>
          </ac:spMkLst>
        </pc:spChg>
        <pc:spChg chg="add mod">
          <ac:chgData name="yashrealmec15@gmail.com" userId="96ecc678ac4d3d61" providerId="LiveId" clId="{CEA96446-A1CD-4E5A-A99B-98A86C788EAC}" dt="2024-06-16T11:29:14.313" v="1404"/>
          <ac:spMkLst>
            <pc:docMk/>
            <pc:sldMk cId="4213894748" sldId="723"/>
            <ac:spMk id="5" creationId="{15A14B26-AE44-42C1-ED13-6DB2926ABCD9}"/>
          </ac:spMkLst>
        </pc:spChg>
        <pc:spChg chg="add mod">
          <ac:chgData name="yashrealmec15@gmail.com" userId="96ecc678ac4d3d61" providerId="LiveId" clId="{CEA96446-A1CD-4E5A-A99B-98A86C788EAC}" dt="2024-06-16T11:33:22.087" v="1429" actId="113"/>
          <ac:spMkLst>
            <pc:docMk/>
            <pc:sldMk cId="4213894748" sldId="723"/>
            <ac:spMk id="6" creationId="{A1E73DDA-6D0D-2F8A-B113-D9F2FF854EA0}"/>
          </ac:spMkLst>
        </pc:spChg>
        <pc:picChg chg="del">
          <ac:chgData name="yashrealmec15@gmail.com" userId="96ecc678ac4d3d61" providerId="LiveId" clId="{CEA96446-A1CD-4E5A-A99B-98A86C788EAC}" dt="2024-06-16T11:29:18.498" v="1405" actId="478"/>
          <ac:picMkLst>
            <pc:docMk/>
            <pc:sldMk cId="4213894748" sldId="723"/>
            <ac:picMk id="4" creationId="{E95D04B1-6494-96A8-57DE-77D18C88ED85}"/>
          </ac:picMkLst>
        </pc:picChg>
        <pc:picChg chg="add mod">
          <ac:chgData name="yashrealmec15@gmail.com" userId="96ecc678ac4d3d61" providerId="LiveId" clId="{CEA96446-A1CD-4E5A-A99B-98A86C788EAC}" dt="2024-06-16T11:33:44.456" v="1431" actId="1076"/>
          <ac:picMkLst>
            <pc:docMk/>
            <pc:sldMk cId="4213894748" sldId="723"/>
            <ac:picMk id="7" creationId="{D5EDD399-61AE-1958-0632-341F7A42FF1C}"/>
          </ac:picMkLst>
        </pc:picChg>
      </pc:sldChg>
      <pc:sldChg chg="modSp add mod">
        <pc:chgData name="yashrealmec15@gmail.com" userId="96ecc678ac4d3d61" providerId="LiveId" clId="{CEA96446-A1CD-4E5A-A99B-98A86C788EAC}" dt="2024-06-17T05:27:57.840" v="1633"/>
        <pc:sldMkLst>
          <pc:docMk/>
          <pc:sldMk cId="3546854533" sldId="724"/>
        </pc:sldMkLst>
        <pc:spChg chg="mod">
          <ac:chgData name="yashrealmec15@gmail.com" userId="96ecc678ac4d3d61" providerId="LiveId" clId="{CEA96446-A1CD-4E5A-A99B-98A86C788EAC}" dt="2024-06-17T05:27:57.840" v="1633"/>
          <ac:spMkLst>
            <pc:docMk/>
            <pc:sldMk cId="3546854533" sldId="724"/>
            <ac:spMk id="4" creationId="{589D8245-E8BD-5155-E4C1-8A4C6DDCAD34}"/>
          </ac:spMkLst>
        </pc:spChg>
      </pc:sldChg>
      <pc:sldChg chg="addSp delSp modSp add mod ord addAnim delAnim modAnim">
        <pc:chgData name="yashrealmec15@gmail.com" userId="96ecc678ac4d3d61" providerId="LiveId" clId="{CEA96446-A1CD-4E5A-A99B-98A86C788EAC}" dt="2024-06-16T11:36:27.215" v="1475" actId="255"/>
        <pc:sldMkLst>
          <pc:docMk/>
          <pc:sldMk cId="2129012025" sldId="725"/>
        </pc:sldMkLst>
        <pc:spChg chg="mod">
          <ac:chgData name="yashrealmec15@gmail.com" userId="96ecc678ac4d3d61" providerId="LiveId" clId="{CEA96446-A1CD-4E5A-A99B-98A86C788EAC}" dt="2024-06-16T11:35:21.049" v="1457" actId="20577"/>
          <ac:spMkLst>
            <pc:docMk/>
            <pc:sldMk cId="2129012025" sldId="725"/>
            <ac:spMk id="2" creationId="{F84C86F3-DA51-F012-B62D-5124A687DDFF}"/>
          </ac:spMkLst>
        </pc:spChg>
        <pc:spChg chg="add mod">
          <ac:chgData name="yashrealmec15@gmail.com" userId="96ecc678ac4d3d61" providerId="LiveId" clId="{CEA96446-A1CD-4E5A-A99B-98A86C788EAC}" dt="2024-06-16T11:35:46.495" v="1466"/>
          <ac:spMkLst>
            <pc:docMk/>
            <pc:sldMk cId="2129012025" sldId="725"/>
            <ac:spMk id="3" creationId="{9B52BA54-FE69-DAE6-3251-EE1F537207FA}"/>
          </ac:spMkLst>
        </pc:spChg>
        <pc:spChg chg="add mod">
          <ac:chgData name="yashrealmec15@gmail.com" userId="96ecc678ac4d3d61" providerId="LiveId" clId="{CEA96446-A1CD-4E5A-A99B-98A86C788EAC}" dt="2024-06-16T11:36:27.215" v="1475" actId="255"/>
          <ac:spMkLst>
            <pc:docMk/>
            <pc:sldMk cId="2129012025" sldId="725"/>
            <ac:spMk id="4" creationId="{66918C6A-4BF1-709A-0665-172C6A45F5C2}"/>
          </ac:spMkLst>
        </pc:spChg>
        <pc:spChg chg="add del">
          <ac:chgData name="yashrealmec15@gmail.com" userId="96ecc678ac4d3d61" providerId="LiveId" clId="{CEA96446-A1CD-4E5A-A99B-98A86C788EAC}" dt="2024-06-16T11:35:53.682" v="1469" actId="478"/>
          <ac:spMkLst>
            <pc:docMk/>
            <pc:sldMk cId="2129012025" sldId="725"/>
            <ac:spMk id="6" creationId="{A1E73DDA-6D0D-2F8A-B113-D9F2FF854EA0}"/>
          </ac:spMkLst>
        </pc:spChg>
        <pc:picChg chg="add del">
          <ac:chgData name="yashrealmec15@gmail.com" userId="96ecc678ac4d3d61" providerId="LiveId" clId="{CEA96446-A1CD-4E5A-A99B-98A86C788EAC}" dt="2024-06-16T11:35:51.573" v="1468" actId="478"/>
          <ac:picMkLst>
            <pc:docMk/>
            <pc:sldMk cId="2129012025" sldId="725"/>
            <ac:picMk id="7" creationId="{D5EDD399-61AE-1958-0632-341F7A42FF1C}"/>
          </ac:picMkLst>
        </pc:picChg>
      </pc:sldChg>
      <pc:sldChg chg="add del">
        <pc:chgData name="yashrealmec15@gmail.com" userId="96ecc678ac4d3d61" providerId="LiveId" clId="{CEA96446-A1CD-4E5A-A99B-98A86C788EAC}" dt="2024-06-16T11:34:47.324" v="1444" actId="47"/>
        <pc:sldMkLst>
          <pc:docMk/>
          <pc:sldMk cId="2872595223" sldId="725"/>
        </pc:sldMkLst>
      </pc:sldChg>
      <pc:sldChg chg="addSp delSp modSp add mod delAnim modAnim">
        <pc:chgData name="yashrealmec15@gmail.com" userId="96ecc678ac4d3d61" providerId="LiveId" clId="{CEA96446-A1CD-4E5A-A99B-98A86C788EAC}" dt="2024-06-16T11:39:06.128" v="1511" actId="1076"/>
        <pc:sldMkLst>
          <pc:docMk/>
          <pc:sldMk cId="2113584650" sldId="726"/>
        </pc:sldMkLst>
        <pc:spChg chg="mod">
          <ac:chgData name="yashrealmec15@gmail.com" userId="96ecc678ac4d3d61" providerId="LiveId" clId="{CEA96446-A1CD-4E5A-A99B-98A86C788EAC}" dt="2024-06-16T11:37:02.094" v="1493" actId="20577"/>
          <ac:spMkLst>
            <pc:docMk/>
            <pc:sldMk cId="2113584650" sldId="726"/>
            <ac:spMk id="2" creationId="{F84C86F3-DA51-F012-B62D-5124A687DDFF}"/>
          </ac:spMkLst>
        </pc:spChg>
        <pc:spChg chg="add mod">
          <ac:chgData name="yashrealmec15@gmail.com" userId="96ecc678ac4d3d61" providerId="LiveId" clId="{CEA96446-A1CD-4E5A-A99B-98A86C788EAC}" dt="2024-06-16T11:38:50.913" v="1509" actId="20577"/>
          <ac:spMkLst>
            <pc:docMk/>
            <pc:sldMk cId="2113584650" sldId="726"/>
            <ac:spMk id="3" creationId="{2BC6A2CE-2617-84FD-5CE4-3F7D40A2087F}"/>
          </ac:spMkLst>
        </pc:spChg>
        <pc:spChg chg="del">
          <ac:chgData name="yashrealmec15@gmail.com" userId="96ecc678ac4d3d61" providerId="LiveId" clId="{CEA96446-A1CD-4E5A-A99B-98A86C788EAC}" dt="2024-06-16T11:37:10.958" v="1494" actId="478"/>
          <ac:spMkLst>
            <pc:docMk/>
            <pc:sldMk cId="2113584650" sldId="726"/>
            <ac:spMk id="4" creationId="{66918C6A-4BF1-709A-0665-172C6A45F5C2}"/>
          </ac:spMkLst>
        </pc:spChg>
        <pc:picChg chg="add mod">
          <ac:chgData name="yashrealmec15@gmail.com" userId="96ecc678ac4d3d61" providerId="LiveId" clId="{CEA96446-A1CD-4E5A-A99B-98A86C788EAC}" dt="2024-06-16T11:39:06.128" v="1511" actId="1076"/>
          <ac:picMkLst>
            <pc:docMk/>
            <pc:sldMk cId="2113584650" sldId="726"/>
            <ac:picMk id="5" creationId="{BF0F6050-6D96-B6AE-CF9F-1EEC76C4CA77}"/>
          </ac:picMkLst>
        </pc:picChg>
      </pc:sldChg>
      <pc:sldChg chg="addSp delSp modSp add mod delAnim modAnim">
        <pc:chgData name="yashrealmec15@gmail.com" userId="96ecc678ac4d3d61" providerId="LiveId" clId="{CEA96446-A1CD-4E5A-A99B-98A86C788EAC}" dt="2024-06-16T11:44:25.059" v="1538" actId="1076"/>
        <pc:sldMkLst>
          <pc:docMk/>
          <pc:sldMk cId="4137352871" sldId="727"/>
        </pc:sldMkLst>
        <pc:spChg chg="mod">
          <ac:chgData name="yashrealmec15@gmail.com" userId="96ecc678ac4d3d61" providerId="LiveId" clId="{CEA96446-A1CD-4E5A-A99B-98A86C788EAC}" dt="2024-06-16T11:41:59.380" v="1527" actId="20577"/>
          <ac:spMkLst>
            <pc:docMk/>
            <pc:sldMk cId="4137352871" sldId="727"/>
            <ac:spMk id="2" creationId="{F84C86F3-DA51-F012-B62D-5124A687DDFF}"/>
          </ac:spMkLst>
        </pc:spChg>
        <pc:spChg chg="del">
          <ac:chgData name="yashrealmec15@gmail.com" userId="96ecc678ac4d3d61" providerId="LiveId" clId="{CEA96446-A1CD-4E5A-A99B-98A86C788EAC}" dt="2024-06-16T11:43:36.353" v="1528" actId="478"/>
          <ac:spMkLst>
            <pc:docMk/>
            <pc:sldMk cId="4137352871" sldId="727"/>
            <ac:spMk id="3" creationId="{2BC6A2CE-2617-84FD-5CE4-3F7D40A2087F}"/>
          </ac:spMkLst>
        </pc:spChg>
        <pc:spChg chg="add mod">
          <ac:chgData name="yashrealmec15@gmail.com" userId="96ecc678ac4d3d61" providerId="LiveId" clId="{CEA96446-A1CD-4E5A-A99B-98A86C788EAC}" dt="2024-06-16T11:44:04.433" v="1535" actId="20577"/>
          <ac:spMkLst>
            <pc:docMk/>
            <pc:sldMk cId="4137352871" sldId="727"/>
            <ac:spMk id="4" creationId="{60215105-36CC-30F5-3A24-7CC960A131C7}"/>
          </ac:spMkLst>
        </pc:spChg>
        <pc:picChg chg="del">
          <ac:chgData name="yashrealmec15@gmail.com" userId="96ecc678ac4d3d61" providerId="LiveId" clId="{CEA96446-A1CD-4E5A-A99B-98A86C788EAC}" dt="2024-06-16T11:43:38.347" v="1529" actId="478"/>
          <ac:picMkLst>
            <pc:docMk/>
            <pc:sldMk cId="4137352871" sldId="727"/>
            <ac:picMk id="5" creationId="{BF0F6050-6D96-B6AE-CF9F-1EEC76C4CA77}"/>
          </ac:picMkLst>
        </pc:picChg>
        <pc:picChg chg="add mod">
          <ac:chgData name="yashrealmec15@gmail.com" userId="96ecc678ac4d3d61" providerId="LiveId" clId="{CEA96446-A1CD-4E5A-A99B-98A86C788EAC}" dt="2024-06-16T11:44:25.059" v="1538" actId="1076"/>
          <ac:picMkLst>
            <pc:docMk/>
            <pc:sldMk cId="4137352871" sldId="727"/>
            <ac:picMk id="6" creationId="{1DC713AD-897F-2E8B-AB83-E2270843925E}"/>
          </ac:picMkLst>
        </pc:picChg>
      </pc:sldChg>
      <pc:sldChg chg="addSp delSp modSp add mod delAnim modAnim">
        <pc:chgData name="yashrealmec15@gmail.com" userId="96ecc678ac4d3d61" providerId="LiveId" clId="{CEA96446-A1CD-4E5A-A99B-98A86C788EAC}" dt="2024-06-16T11:47:10.471" v="1574" actId="20577"/>
        <pc:sldMkLst>
          <pc:docMk/>
          <pc:sldMk cId="3673702574" sldId="728"/>
        </pc:sldMkLst>
        <pc:spChg chg="mod">
          <ac:chgData name="yashrealmec15@gmail.com" userId="96ecc678ac4d3d61" providerId="LiveId" clId="{CEA96446-A1CD-4E5A-A99B-98A86C788EAC}" dt="2024-06-16T11:47:10.471" v="1574" actId="20577"/>
          <ac:spMkLst>
            <pc:docMk/>
            <pc:sldMk cId="3673702574" sldId="728"/>
            <ac:spMk id="2" creationId="{F84C86F3-DA51-F012-B62D-5124A687DDFF}"/>
          </ac:spMkLst>
        </pc:spChg>
        <pc:spChg chg="add mod">
          <ac:chgData name="yashrealmec15@gmail.com" userId="96ecc678ac4d3d61" providerId="LiveId" clId="{CEA96446-A1CD-4E5A-A99B-98A86C788EAC}" dt="2024-06-16T11:45:41.110" v="1545" actId="113"/>
          <ac:spMkLst>
            <pc:docMk/>
            <pc:sldMk cId="3673702574" sldId="728"/>
            <ac:spMk id="3" creationId="{BB7661BA-3201-28E6-1543-B33CCCA8104C}"/>
          </ac:spMkLst>
        </pc:spChg>
        <pc:spChg chg="del">
          <ac:chgData name="yashrealmec15@gmail.com" userId="96ecc678ac4d3d61" providerId="LiveId" clId="{CEA96446-A1CD-4E5A-A99B-98A86C788EAC}" dt="2024-06-16T11:45:22.798" v="1541" actId="478"/>
          <ac:spMkLst>
            <pc:docMk/>
            <pc:sldMk cId="3673702574" sldId="728"/>
            <ac:spMk id="4" creationId="{60215105-36CC-30F5-3A24-7CC960A131C7}"/>
          </ac:spMkLst>
        </pc:spChg>
        <pc:picChg chg="add mod">
          <ac:chgData name="yashrealmec15@gmail.com" userId="96ecc678ac4d3d61" providerId="LiveId" clId="{CEA96446-A1CD-4E5A-A99B-98A86C788EAC}" dt="2024-06-16T11:46:23.780" v="1555" actId="1076"/>
          <ac:picMkLst>
            <pc:docMk/>
            <pc:sldMk cId="3673702574" sldId="728"/>
            <ac:picMk id="5" creationId="{EDFE56F5-2ABE-4370-9723-200D51FCB9F3}"/>
          </ac:picMkLst>
        </pc:picChg>
        <pc:picChg chg="del">
          <ac:chgData name="yashrealmec15@gmail.com" userId="96ecc678ac4d3d61" providerId="LiveId" clId="{CEA96446-A1CD-4E5A-A99B-98A86C788EAC}" dt="2024-06-16T11:45:24.617" v="1542" actId="478"/>
          <ac:picMkLst>
            <pc:docMk/>
            <pc:sldMk cId="3673702574" sldId="728"/>
            <ac:picMk id="6" creationId="{1DC713AD-897F-2E8B-AB83-E2270843925E}"/>
          </ac:picMkLst>
        </pc:picChg>
      </pc:sldChg>
      <pc:sldChg chg="addSp delSp modSp add mod delAnim modAnim">
        <pc:chgData name="yashrealmec15@gmail.com" userId="96ecc678ac4d3d61" providerId="LiveId" clId="{CEA96446-A1CD-4E5A-A99B-98A86C788EAC}" dt="2024-06-16T11:50:33.651" v="1601" actId="20577"/>
        <pc:sldMkLst>
          <pc:docMk/>
          <pc:sldMk cId="3421878848" sldId="729"/>
        </pc:sldMkLst>
        <pc:spChg chg="mod">
          <ac:chgData name="yashrealmec15@gmail.com" userId="96ecc678ac4d3d61" providerId="LiveId" clId="{CEA96446-A1CD-4E5A-A99B-98A86C788EAC}" dt="2024-06-16T11:50:33.651" v="1601" actId="20577"/>
          <ac:spMkLst>
            <pc:docMk/>
            <pc:sldMk cId="3421878848" sldId="729"/>
            <ac:spMk id="2" creationId="{F84C86F3-DA51-F012-B62D-5124A687DDFF}"/>
          </ac:spMkLst>
        </pc:spChg>
        <pc:spChg chg="del">
          <ac:chgData name="yashrealmec15@gmail.com" userId="96ecc678ac4d3d61" providerId="LiveId" clId="{CEA96446-A1CD-4E5A-A99B-98A86C788EAC}" dt="2024-06-16T11:48:21.940" v="1579" actId="478"/>
          <ac:spMkLst>
            <pc:docMk/>
            <pc:sldMk cId="3421878848" sldId="729"/>
            <ac:spMk id="3" creationId="{BB7661BA-3201-28E6-1543-B33CCCA8104C}"/>
          </ac:spMkLst>
        </pc:spChg>
        <pc:spChg chg="add mod">
          <ac:chgData name="yashrealmec15@gmail.com" userId="96ecc678ac4d3d61" providerId="LiveId" clId="{CEA96446-A1CD-4E5A-A99B-98A86C788EAC}" dt="2024-06-16T11:50:16.604" v="1597" actId="113"/>
          <ac:spMkLst>
            <pc:docMk/>
            <pc:sldMk cId="3421878848" sldId="729"/>
            <ac:spMk id="4" creationId="{BBACECA4-2F41-81DC-24D1-66D0A53A745E}"/>
          </ac:spMkLst>
        </pc:spChg>
        <pc:picChg chg="del">
          <ac:chgData name="yashrealmec15@gmail.com" userId="96ecc678ac4d3d61" providerId="LiveId" clId="{CEA96446-A1CD-4E5A-A99B-98A86C788EAC}" dt="2024-06-16T11:48:25.133" v="1580" actId="478"/>
          <ac:picMkLst>
            <pc:docMk/>
            <pc:sldMk cId="3421878848" sldId="729"/>
            <ac:picMk id="5" creationId="{EDFE56F5-2ABE-4370-9723-200D51FCB9F3}"/>
          </ac:picMkLst>
        </pc:picChg>
        <pc:picChg chg="add mod">
          <ac:chgData name="yashrealmec15@gmail.com" userId="96ecc678ac4d3d61" providerId="LiveId" clId="{CEA96446-A1CD-4E5A-A99B-98A86C788EAC}" dt="2024-06-16T11:49:56.274" v="1593" actId="1076"/>
          <ac:picMkLst>
            <pc:docMk/>
            <pc:sldMk cId="3421878848" sldId="729"/>
            <ac:picMk id="6" creationId="{9E625027-3C7E-5CC9-6D9B-729FD92F45D5}"/>
          </ac:picMkLst>
        </pc:picChg>
      </pc:sldChg>
      <pc:sldChg chg="addSp delSp modSp add mod delAnim modAnim">
        <pc:chgData name="yashrealmec15@gmail.com" userId="96ecc678ac4d3d61" providerId="LiveId" clId="{CEA96446-A1CD-4E5A-A99B-98A86C788EAC}" dt="2024-06-16T11:52:16.290" v="1627" actId="1076"/>
        <pc:sldMkLst>
          <pc:docMk/>
          <pc:sldMk cId="627051918" sldId="730"/>
        </pc:sldMkLst>
        <pc:spChg chg="mod">
          <ac:chgData name="yashrealmec15@gmail.com" userId="96ecc678ac4d3d61" providerId="LiveId" clId="{CEA96446-A1CD-4E5A-A99B-98A86C788EAC}" dt="2024-06-16T11:51:06.349" v="1621" actId="20577"/>
          <ac:spMkLst>
            <pc:docMk/>
            <pc:sldMk cId="627051918" sldId="730"/>
            <ac:spMk id="2" creationId="{F84C86F3-DA51-F012-B62D-5124A687DDFF}"/>
          </ac:spMkLst>
        </pc:spChg>
        <pc:spChg chg="add mod">
          <ac:chgData name="yashrealmec15@gmail.com" userId="96ecc678ac4d3d61" providerId="LiveId" clId="{CEA96446-A1CD-4E5A-A99B-98A86C788EAC}" dt="2024-06-16T11:52:04.236" v="1625" actId="113"/>
          <ac:spMkLst>
            <pc:docMk/>
            <pc:sldMk cId="627051918" sldId="730"/>
            <ac:spMk id="3" creationId="{02630FFC-71DD-484B-1B1D-4CAA9D25CB40}"/>
          </ac:spMkLst>
        </pc:spChg>
        <pc:spChg chg="del">
          <ac:chgData name="yashrealmec15@gmail.com" userId="96ecc678ac4d3d61" providerId="LiveId" clId="{CEA96446-A1CD-4E5A-A99B-98A86C788EAC}" dt="2024-06-16T11:50:54.827" v="1603" actId="478"/>
          <ac:spMkLst>
            <pc:docMk/>
            <pc:sldMk cId="627051918" sldId="730"/>
            <ac:spMk id="4" creationId="{BBACECA4-2F41-81DC-24D1-66D0A53A745E}"/>
          </ac:spMkLst>
        </pc:spChg>
        <pc:picChg chg="add mod">
          <ac:chgData name="yashrealmec15@gmail.com" userId="96ecc678ac4d3d61" providerId="LiveId" clId="{CEA96446-A1CD-4E5A-A99B-98A86C788EAC}" dt="2024-06-16T11:52:16.290" v="1627" actId="1076"/>
          <ac:picMkLst>
            <pc:docMk/>
            <pc:sldMk cId="627051918" sldId="730"/>
            <ac:picMk id="5" creationId="{AB2D6B07-8C07-D4BE-FDF7-784BD612F886}"/>
          </ac:picMkLst>
        </pc:picChg>
        <pc:picChg chg="del">
          <ac:chgData name="yashrealmec15@gmail.com" userId="96ecc678ac4d3d61" providerId="LiveId" clId="{CEA96446-A1CD-4E5A-A99B-98A86C788EAC}" dt="2024-06-16T11:50:56.672" v="1604" actId="478"/>
          <ac:picMkLst>
            <pc:docMk/>
            <pc:sldMk cId="627051918" sldId="730"/>
            <ac:picMk id="6" creationId="{9E625027-3C7E-5CC9-6D9B-729FD92F45D5}"/>
          </ac:picMkLst>
        </pc:picChg>
      </pc:sldChg>
      <pc:sldChg chg="modSp add mod">
        <pc:chgData name="yashrealmec15@gmail.com" userId="96ecc678ac4d3d61" providerId="LiveId" clId="{CEA96446-A1CD-4E5A-A99B-98A86C788EAC}" dt="2024-06-17T05:45:53.237" v="1811" actId="14100"/>
        <pc:sldMkLst>
          <pc:docMk/>
          <pc:sldMk cId="2676214432" sldId="731"/>
        </pc:sldMkLst>
        <pc:spChg chg="mod">
          <ac:chgData name="yashrealmec15@gmail.com" userId="96ecc678ac4d3d61" providerId="LiveId" clId="{CEA96446-A1CD-4E5A-A99B-98A86C788EAC}" dt="2024-06-17T05:45:53.237" v="1811" actId="14100"/>
          <ac:spMkLst>
            <pc:docMk/>
            <pc:sldMk cId="2676214432" sldId="731"/>
            <ac:spMk id="4" creationId="{589D8245-E8BD-5155-E4C1-8A4C6DDCAD34}"/>
          </ac:spMkLst>
        </pc:spChg>
      </pc:sldChg>
      <pc:sldChg chg="addSp delSp modSp add mod ord delAnim modAnim">
        <pc:chgData name="yashrealmec15@gmail.com" userId="96ecc678ac4d3d61" providerId="LiveId" clId="{CEA96446-A1CD-4E5A-A99B-98A86C788EAC}" dt="2024-06-17T05:29:07.671" v="1666" actId="478"/>
        <pc:sldMkLst>
          <pc:docMk/>
          <pc:sldMk cId="1401770751" sldId="732"/>
        </pc:sldMkLst>
        <pc:spChg chg="mod">
          <ac:chgData name="yashrealmec15@gmail.com" userId="96ecc678ac4d3d61" providerId="LiveId" clId="{CEA96446-A1CD-4E5A-A99B-98A86C788EAC}" dt="2024-06-17T05:28:24.581" v="1658" actId="20577"/>
          <ac:spMkLst>
            <pc:docMk/>
            <pc:sldMk cId="1401770751" sldId="732"/>
            <ac:spMk id="2" creationId="{F84C86F3-DA51-F012-B62D-5124A687DDFF}"/>
          </ac:spMkLst>
        </pc:spChg>
        <pc:spChg chg="del">
          <ac:chgData name="yashrealmec15@gmail.com" userId="96ecc678ac4d3d61" providerId="LiveId" clId="{CEA96446-A1CD-4E5A-A99B-98A86C788EAC}" dt="2024-06-17T05:28:28.571" v="1659" actId="478"/>
          <ac:spMkLst>
            <pc:docMk/>
            <pc:sldMk cId="1401770751" sldId="732"/>
            <ac:spMk id="3" creationId="{02630FFC-71DD-484B-1B1D-4CAA9D25CB40}"/>
          </ac:spMkLst>
        </pc:spChg>
        <pc:spChg chg="add mod">
          <ac:chgData name="yashrealmec15@gmail.com" userId="96ecc678ac4d3d61" providerId="LiveId" clId="{CEA96446-A1CD-4E5A-A99B-98A86C788EAC}" dt="2024-06-17T05:29:00.743" v="1665" actId="108"/>
          <ac:spMkLst>
            <pc:docMk/>
            <pc:sldMk cId="1401770751" sldId="732"/>
            <ac:spMk id="4" creationId="{262A5AE6-137B-0060-6365-308E7DA487D2}"/>
          </ac:spMkLst>
        </pc:spChg>
        <pc:picChg chg="del">
          <ac:chgData name="yashrealmec15@gmail.com" userId="96ecc678ac4d3d61" providerId="LiveId" clId="{CEA96446-A1CD-4E5A-A99B-98A86C788EAC}" dt="2024-06-17T05:28:30.630" v="1660" actId="478"/>
          <ac:picMkLst>
            <pc:docMk/>
            <pc:sldMk cId="1401770751" sldId="732"/>
            <ac:picMk id="5" creationId="{AB2D6B07-8C07-D4BE-FDF7-784BD612F886}"/>
          </ac:picMkLst>
        </pc:picChg>
        <pc:picChg chg="add del mod">
          <ac:chgData name="yashrealmec15@gmail.com" userId="96ecc678ac4d3d61" providerId="LiveId" clId="{CEA96446-A1CD-4E5A-A99B-98A86C788EAC}" dt="2024-06-17T05:29:07.671" v="1666" actId="478"/>
          <ac:picMkLst>
            <pc:docMk/>
            <pc:sldMk cId="1401770751" sldId="732"/>
            <ac:picMk id="6" creationId="{E1825A27-042E-EDF5-6FEF-343C88F4482A}"/>
          </ac:picMkLst>
        </pc:picChg>
      </pc:sldChg>
      <pc:sldChg chg="addSp delSp modSp new mod modAnim">
        <pc:chgData name="yashrealmec15@gmail.com" userId="96ecc678ac4d3d61" providerId="LiveId" clId="{CEA96446-A1CD-4E5A-A99B-98A86C788EAC}" dt="2024-06-17T05:31:37.743" v="1681" actId="1076"/>
        <pc:sldMkLst>
          <pc:docMk/>
          <pc:sldMk cId="2422599647" sldId="733"/>
        </pc:sldMkLst>
        <pc:spChg chg="del">
          <ac:chgData name="yashrealmec15@gmail.com" userId="96ecc678ac4d3d61" providerId="LiveId" clId="{CEA96446-A1CD-4E5A-A99B-98A86C788EAC}" dt="2024-06-17T05:29:21.244" v="1668" actId="478"/>
          <ac:spMkLst>
            <pc:docMk/>
            <pc:sldMk cId="2422599647" sldId="733"/>
            <ac:spMk id="2" creationId="{9525FF40-C2D5-3E58-C39B-368E4BF082EC}"/>
          </ac:spMkLst>
        </pc:spChg>
        <pc:picChg chg="add del mod">
          <ac:chgData name="yashrealmec15@gmail.com" userId="96ecc678ac4d3d61" providerId="LiveId" clId="{CEA96446-A1CD-4E5A-A99B-98A86C788EAC}" dt="2024-06-17T05:31:17.201" v="1676" actId="478"/>
          <ac:picMkLst>
            <pc:docMk/>
            <pc:sldMk cId="2422599647" sldId="733"/>
            <ac:picMk id="4" creationId="{3241BB0D-06FD-BE27-9E8A-AB89FC440E41}"/>
          </ac:picMkLst>
        </pc:picChg>
        <pc:picChg chg="add mod">
          <ac:chgData name="yashrealmec15@gmail.com" userId="96ecc678ac4d3d61" providerId="LiveId" clId="{CEA96446-A1CD-4E5A-A99B-98A86C788EAC}" dt="2024-06-17T05:31:37.743" v="1681" actId="1076"/>
          <ac:picMkLst>
            <pc:docMk/>
            <pc:sldMk cId="2422599647" sldId="733"/>
            <ac:picMk id="5" creationId="{2FB87344-810C-B912-C202-A50923B2F790}"/>
          </ac:picMkLst>
        </pc:picChg>
        <pc:picChg chg="add">
          <ac:chgData name="yashrealmec15@gmail.com" userId="96ecc678ac4d3d61" providerId="LiveId" clId="{CEA96446-A1CD-4E5A-A99B-98A86C788EAC}" dt="2024-06-17T05:31:18.555" v="1677"/>
          <ac:picMkLst>
            <pc:docMk/>
            <pc:sldMk cId="2422599647" sldId="733"/>
            <ac:picMk id="1026" creationId="{4E69406E-4438-1EF4-7DE6-DAE614669189}"/>
          </ac:picMkLst>
        </pc:picChg>
      </pc:sldChg>
      <pc:sldChg chg="addSp delSp modSp add mod ord delAnim modAnim">
        <pc:chgData name="yashrealmec15@gmail.com" userId="96ecc678ac4d3d61" providerId="LiveId" clId="{CEA96446-A1CD-4E5A-A99B-98A86C788EAC}" dt="2024-06-17T05:34:28.095" v="1702"/>
        <pc:sldMkLst>
          <pc:docMk/>
          <pc:sldMk cId="2363113778" sldId="734"/>
        </pc:sldMkLst>
        <pc:spChg chg="mod">
          <ac:chgData name="yashrealmec15@gmail.com" userId="96ecc678ac4d3d61" providerId="LiveId" clId="{CEA96446-A1CD-4E5A-A99B-98A86C788EAC}" dt="2024-06-17T05:32:18.372" v="1691" actId="20577"/>
          <ac:spMkLst>
            <pc:docMk/>
            <pc:sldMk cId="2363113778" sldId="734"/>
            <ac:spMk id="2" creationId="{F84C86F3-DA51-F012-B62D-5124A687DDFF}"/>
          </ac:spMkLst>
        </pc:spChg>
        <pc:spChg chg="add mod">
          <ac:chgData name="yashrealmec15@gmail.com" userId="96ecc678ac4d3d61" providerId="LiveId" clId="{CEA96446-A1CD-4E5A-A99B-98A86C788EAC}" dt="2024-06-17T05:33:01.788" v="1698" actId="20577"/>
          <ac:spMkLst>
            <pc:docMk/>
            <pc:sldMk cId="2363113778" sldId="734"/>
            <ac:spMk id="3" creationId="{E0FA75DD-42D7-73F0-914B-E92D0842B055}"/>
          </ac:spMkLst>
        </pc:spChg>
        <pc:spChg chg="del">
          <ac:chgData name="yashrealmec15@gmail.com" userId="96ecc678ac4d3d61" providerId="LiveId" clId="{CEA96446-A1CD-4E5A-A99B-98A86C788EAC}" dt="2024-06-17T05:32:22.824" v="1692" actId="478"/>
          <ac:spMkLst>
            <pc:docMk/>
            <pc:sldMk cId="2363113778" sldId="734"/>
            <ac:spMk id="4" creationId="{262A5AE6-137B-0060-6365-308E7DA487D2}"/>
          </ac:spMkLst>
        </pc:spChg>
        <pc:picChg chg="add mod">
          <ac:chgData name="yashrealmec15@gmail.com" userId="96ecc678ac4d3d61" providerId="LiveId" clId="{CEA96446-A1CD-4E5A-A99B-98A86C788EAC}" dt="2024-06-17T05:33:10.538" v="1700" actId="1076"/>
          <ac:picMkLst>
            <pc:docMk/>
            <pc:sldMk cId="2363113778" sldId="734"/>
            <ac:picMk id="5" creationId="{1E56BBDC-E2E7-AE9B-288D-F48E83B92047}"/>
          </ac:picMkLst>
        </pc:picChg>
        <pc:picChg chg="add mod">
          <ac:chgData name="yashrealmec15@gmail.com" userId="96ecc678ac4d3d61" providerId="LiveId" clId="{CEA96446-A1CD-4E5A-A99B-98A86C788EAC}" dt="2024-06-17T05:34:28.095" v="1702"/>
          <ac:picMkLst>
            <pc:docMk/>
            <pc:sldMk cId="2363113778" sldId="734"/>
            <ac:picMk id="6" creationId="{821FA49E-487B-818B-8237-1092B15C29DC}"/>
          </ac:picMkLst>
        </pc:picChg>
      </pc:sldChg>
      <pc:sldChg chg="addSp delSp modSp add mod delAnim modAnim">
        <pc:chgData name="yashrealmec15@gmail.com" userId="96ecc678ac4d3d61" providerId="LiveId" clId="{CEA96446-A1CD-4E5A-A99B-98A86C788EAC}" dt="2024-06-17T05:36:08.081" v="1719"/>
        <pc:sldMkLst>
          <pc:docMk/>
          <pc:sldMk cId="1076002583" sldId="735"/>
        </pc:sldMkLst>
        <pc:spChg chg="mod">
          <ac:chgData name="yashrealmec15@gmail.com" userId="96ecc678ac4d3d61" providerId="LiveId" clId="{CEA96446-A1CD-4E5A-A99B-98A86C788EAC}" dt="2024-06-17T05:34:53.995" v="1707" actId="20577"/>
          <ac:spMkLst>
            <pc:docMk/>
            <pc:sldMk cId="1076002583" sldId="735"/>
            <ac:spMk id="2" creationId="{F84C86F3-DA51-F012-B62D-5124A687DDFF}"/>
          </ac:spMkLst>
        </pc:spChg>
        <pc:spChg chg="del">
          <ac:chgData name="yashrealmec15@gmail.com" userId="96ecc678ac4d3d61" providerId="LiveId" clId="{CEA96446-A1CD-4E5A-A99B-98A86C788EAC}" dt="2024-06-17T05:35:11.316" v="1708" actId="478"/>
          <ac:spMkLst>
            <pc:docMk/>
            <pc:sldMk cId="1076002583" sldId="735"/>
            <ac:spMk id="3" creationId="{E0FA75DD-42D7-73F0-914B-E92D0842B055}"/>
          </ac:spMkLst>
        </pc:spChg>
        <pc:spChg chg="add mod">
          <ac:chgData name="yashrealmec15@gmail.com" userId="96ecc678ac4d3d61" providerId="LiveId" clId="{CEA96446-A1CD-4E5A-A99B-98A86C788EAC}" dt="2024-06-17T05:35:35.260" v="1713" actId="113"/>
          <ac:spMkLst>
            <pc:docMk/>
            <pc:sldMk cId="1076002583" sldId="735"/>
            <ac:spMk id="4" creationId="{BEA6B7D5-A1ED-D1F6-EE4F-49B4F13BB09B}"/>
          </ac:spMkLst>
        </pc:spChg>
        <pc:picChg chg="del">
          <ac:chgData name="yashrealmec15@gmail.com" userId="96ecc678ac4d3d61" providerId="LiveId" clId="{CEA96446-A1CD-4E5A-A99B-98A86C788EAC}" dt="2024-06-17T05:35:12.713" v="1709" actId="478"/>
          <ac:picMkLst>
            <pc:docMk/>
            <pc:sldMk cId="1076002583" sldId="735"/>
            <ac:picMk id="5" creationId="{1E56BBDC-E2E7-AE9B-288D-F48E83B92047}"/>
          </ac:picMkLst>
        </pc:picChg>
        <pc:picChg chg="del">
          <ac:chgData name="yashrealmec15@gmail.com" userId="96ecc678ac4d3d61" providerId="LiveId" clId="{CEA96446-A1CD-4E5A-A99B-98A86C788EAC}" dt="2024-06-17T05:35:14.288" v="1710" actId="478"/>
          <ac:picMkLst>
            <pc:docMk/>
            <pc:sldMk cId="1076002583" sldId="735"/>
            <ac:picMk id="6" creationId="{821FA49E-487B-818B-8237-1092B15C29DC}"/>
          </ac:picMkLst>
        </pc:picChg>
        <pc:picChg chg="add mod">
          <ac:chgData name="yashrealmec15@gmail.com" userId="96ecc678ac4d3d61" providerId="LiveId" clId="{CEA96446-A1CD-4E5A-A99B-98A86C788EAC}" dt="2024-06-17T05:35:46.380" v="1715" actId="1076"/>
          <ac:picMkLst>
            <pc:docMk/>
            <pc:sldMk cId="1076002583" sldId="735"/>
            <ac:picMk id="7" creationId="{109BD1DB-78F9-A5F8-C572-765543CB144B}"/>
          </ac:picMkLst>
        </pc:picChg>
        <pc:picChg chg="add mod">
          <ac:chgData name="yashrealmec15@gmail.com" userId="96ecc678ac4d3d61" providerId="LiveId" clId="{CEA96446-A1CD-4E5A-A99B-98A86C788EAC}" dt="2024-06-17T05:36:08.081" v="1719"/>
          <ac:picMkLst>
            <pc:docMk/>
            <pc:sldMk cId="1076002583" sldId="735"/>
            <ac:picMk id="8" creationId="{4782A381-345F-DD23-93EB-CD15B1C2FC78}"/>
          </ac:picMkLst>
        </pc:picChg>
      </pc:sldChg>
      <pc:sldChg chg="addSp delSp modSp add mod delAnim modAnim">
        <pc:chgData name="yashrealmec15@gmail.com" userId="96ecc678ac4d3d61" providerId="LiveId" clId="{CEA96446-A1CD-4E5A-A99B-98A86C788EAC}" dt="2024-06-17T05:37:43.563" v="1749" actId="962"/>
        <pc:sldMkLst>
          <pc:docMk/>
          <pc:sldMk cId="3572287114" sldId="736"/>
        </pc:sldMkLst>
        <pc:spChg chg="mod">
          <ac:chgData name="yashrealmec15@gmail.com" userId="96ecc678ac4d3d61" providerId="LiveId" clId="{CEA96446-A1CD-4E5A-A99B-98A86C788EAC}" dt="2024-06-17T05:36:35.938" v="1737" actId="20577"/>
          <ac:spMkLst>
            <pc:docMk/>
            <pc:sldMk cId="3572287114" sldId="736"/>
            <ac:spMk id="2" creationId="{F84C86F3-DA51-F012-B62D-5124A687DDFF}"/>
          </ac:spMkLst>
        </pc:spChg>
        <pc:spChg chg="add mod">
          <ac:chgData name="yashrealmec15@gmail.com" userId="96ecc678ac4d3d61" providerId="LiveId" clId="{CEA96446-A1CD-4E5A-A99B-98A86C788EAC}" dt="2024-06-17T05:37:26.393" v="1744" actId="20577"/>
          <ac:spMkLst>
            <pc:docMk/>
            <pc:sldMk cId="3572287114" sldId="736"/>
            <ac:spMk id="3" creationId="{DDEC1120-370D-FEEF-3F32-A0182977628D}"/>
          </ac:spMkLst>
        </pc:spChg>
        <pc:spChg chg="del">
          <ac:chgData name="yashrealmec15@gmail.com" userId="96ecc678ac4d3d61" providerId="LiveId" clId="{CEA96446-A1CD-4E5A-A99B-98A86C788EAC}" dt="2024-06-17T05:36:40.465" v="1738" actId="478"/>
          <ac:spMkLst>
            <pc:docMk/>
            <pc:sldMk cId="3572287114" sldId="736"/>
            <ac:spMk id="4" creationId="{BEA6B7D5-A1ED-D1F6-EE4F-49B4F13BB09B}"/>
          </ac:spMkLst>
        </pc:spChg>
        <pc:picChg chg="add mod">
          <ac:chgData name="yashrealmec15@gmail.com" userId="96ecc678ac4d3d61" providerId="LiveId" clId="{CEA96446-A1CD-4E5A-A99B-98A86C788EAC}" dt="2024-06-17T05:37:35.884" v="1746" actId="1076"/>
          <ac:picMkLst>
            <pc:docMk/>
            <pc:sldMk cId="3572287114" sldId="736"/>
            <ac:picMk id="5" creationId="{C6501F5A-D69B-F1B4-3455-90AE911C1FF1}"/>
          </ac:picMkLst>
        </pc:picChg>
        <pc:picChg chg="add mod">
          <ac:chgData name="yashrealmec15@gmail.com" userId="96ecc678ac4d3d61" providerId="LiveId" clId="{CEA96446-A1CD-4E5A-A99B-98A86C788EAC}" dt="2024-06-17T05:37:43.563" v="1749" actId="962"/>
          <ac:picMkLst>
            <pc:docMk/>
            <pc:sldMk cId="3572287114" sldId="736"/>
            <ac:picMk id="6" creationId="{66009C30-023F-7B0E-8156-C486D13239EF}"/>
          </ac:picMkLst>
        </pc:picChg>
        <pc:picChg chg="del">
          <ac:chgData name="yashrealmec15@gmail.com" userId="96ecc678ac4d3d61" providerId="LiveId" clId="{CEA96446-A1CD-4E5A-A99B-98A86C788EAC}" dt="2024-06-17T05:36:42.167" v="1739" actId="478"/>
          <ac:picMkLst>
            <pc:docMk/>
            <pc:sldMk cId="3572287114" sldId="736"/>
            <ac:picMk id="7" creationId="{109BD1DB-78F9-A5F8-C572-765543CB144B}"/>
          </ac:picMkLst>
        </pc:picChg>
        <pc:picChg chg="del">
          <ac:chgData name="yashrealmec15@gmail.com" userId="96ecc678ac4d3d61" providerId="LiveId" clId="{CEA96446-A1CD-4E5A-A99B-98A86C788EAC}" dt="2024-06-17T05:36:44.029" v="1740" actId="478"/>
          <ac:picMkLst>
            <pc:docMk/>
            <pc:sldMk cId="3572287114" sldId="736"/>
            <ac:picMk id="8" creationId="{4782A381-345F-DD23-93EB-CD15B1C2FC78}"/>
          </ac:picMkLst>
        </pc:picChg>
      </pc:sldChg>
      <pc:sldChg chg="addSp delSp modSp add mod delAnim modAnim">
        <pc:chgData name="yashrealmec15@gmail.com" userId="96ecc678ac4d3d61" providerId="LiveId" clId="{CEA96446-A1CD-4E5A-A99B-98A86C788EAC}" dt="2024-06-17T05:41:05.476" v="1770"/>
        <pc:sldMkLst>
          <pc:docMk/>
          <pc:sldMk cId="519440035" sldId="737"/>
        </pc:sldMkLst>
        <pc:spChg chg="mod">
          <ac:chgData name="yashrealmec15@gmail.com" userId="96ecc678ac4d3d61" providerId="LiveId" clId="{CEA96446-A1CD-4E5A-A99B-98A86C788EAC}" dt="2024-06-17T05:38:46.429" v="1754" actId="20577"/>
          <ac:spMkLst>
            <pc:docMk/>
            <pc:sldMk cId="519440035" sldId="737"/>
            <ac:spMk id="2" creationId="{F84C86F3-DA51-F012-B62D-5124A687DDFF}"/>
          </ac:spMkLst>
        </pc:spChg>
        <pc:spChg chg="del">
          <ac:chgData name="yashrealmec15@gmail.com" userId="96ecc678ac4d3d61" providerId="LiveId" clId="{CEA96446-A1CD-4E5A-A99B-98A86C788EAC}" dt="2024-06-17T05:38:59.955" v="1755" actId="478"/>
          <ac:spMkLst>
            <pc:docMk/>
            <pc:sldMk cId="519440035" sldId="737"/>
            <ac:spMk id="3" creationId="{DDEC1120-370D-FEEF-3F32-A0182977628D}"/>
          </ac:spMkLst>
        </pc:spChg>
        <pc:spChg chg="add mod">
          <ac:chgData name="yashrealmec15@gmail.com" userId="96ecc678ac4d3d61" providerId="LiveId" clId="{CEA96446-A1CD-4E5A-A99B-98A86C788EAC}" dt="2024-06-17T05:40:07.507" v="1764" actId="14100"/>
          <ac:spMkLst>
            <pc:docMk/>
            <pc:sldMk cId="519440035" sldId="737"/>
            <ac:spMk id="4" creationId="{D3D61535-CBCA-BDFB-6705-06DACF3D533F}"/>
          </ac:spMkLst>
        </pc:spChg>
        <pc:picChg chg="del">
          <ac:chgData name="yashrealmec15@gmail.com" userId="96ecc678ac4d3d61" providerId="LiveId" clId="{CEA96446-A1CD-4E5A-A99B-98A86C788EAC}" dt="2024-06-17T05:39:02.147" v="1756" actId="478"/>
          <ac:picMkLst>
            <pc:docMk/>
            <pc:sldMk cId="519440035" sldId="737"/>
            <ac:picMk id="5" creationId="{C6501F5A-D69B-F1B4-3455-90AE911C1FF1}"/>
          </ac:picMkLst>
        </pc:picChg>
        <pc:picChg chg="del">
          <ac:chgData name="yashrealmec15@gmail.com" userId="96ecc678ac4d3d61" providerId="LiveId" clId="{CEA96446-A1CD-4E5A-A99B-98A86C788EAC}" dt="2024-06-17T05:39:03.519" v="1757" actId="478"/>
          <ac:picMkLst>
            <pc:docMk/>
            <pc:sldMk cId="519440035" sldId="737"/>
            <ac:picMk id="6" creationId="{66009C30-023F-7B0E-8156-C486D13239EF}"/>
          </ac:picMkLst>
        </pc:picChg>
        <pc:picChg chg="add mod">
          <ac:chgData name="yashrealmec15@gmail.com" userId="96ecc678ac4d3d61" providerId="LiveId" clId="{CEA96446-A1CD-4E5A-A99B-98A86C788EAC}" dt="2024-06-17T05:40:33.959" v="1766" actId="1076"/>
          <ac:picMkLst>
            <pc:docMk/>
            <pc:sldMk cId="519440035" sldId="737"/>
            <ac:picMk id="7" creationId="{AB1D18A6-0E61-8CE6-A2BC-48A2775C6539}"/>
          </ac:picMkLst>
        </pc:picChg>
        <pc:picChg chg="add mod">
          <ac:chgData name="yashrealmec15@gmail.com" userId="96ecc678ac4d3d61" providerId="LiveId" clId="{CEA96446-A1CD-4E5A-A99B-98A86C788EAC}" dt="2024-06-17T05:41:05.476" v="1770"/>
          <ac:picMkLst>
            <pc:docMk/>
            <pc:sldMk cId="519440035" sldId="737"/>
            <ac:picMk id="8" creationId="{C72F33AA-9E2D-0C59-356B-46292A3C0937}"/>
          </ac:picMkLst>
        </pc:picChg>
      </pc:sldChg>
      <pc:sldChg chg="addSp delSp modSp add mod delAnim modAnim">
        <pc:chgData name="yashrealmec15@gmail.com" userId="96ecc678ac4d3d61" providerId="LiveId" clId="{CEA96446-A1CD-4E5A-A99B-98A86C788EAC}" dt="2024-06-17T05:43:26.212" v="1788" actId="1076"/>
        <pc:sldMkLst>
          <pc:docMk/>
          <pc:sldMk cId="2659263192" sldId="738"/>
        </pc:sldMkLst>
        <pc:spChg chg="mod">
          <ac:chgData name="yashrealmec15@gmail.com" userId="96ecc678ac4d3d61" providerId="LiveId" clId="{CEA96446-A1CD-4E5A-A99B-98A86C788EAC}" dt="2024-06-17T05:41:16.425" v="1776" actId="20577"/>
          <ac:spMkLst>
            <pc:docMk/>
            <pc:sldMk cId="2659263192" sldId="738"/>
            <ac:spMk id="2" creationId="{F84C86F3-DA51-F012-B62D-5124A687DDFF}"/>
          </ac:spMkLst>
        </pc:spChg>
        <pc:spChg chg="add mod">
          <ac:chgData name="yashrealmec15@gmail.com" userId="96ecc678ac4d3d61" providerId="LiveId" clId="{CEA96446-A1CD-4E5A-A99B-98A86C788EAC}" dt="2024-06-17T05:43:15.514" v="1786" actId="20577"/>
          <ac:spMkLst>
            <pc:docMk/>
            <pc:sldMk cId="2659263192" sldId="738"/>
            <ac:spMk id="3" creationId="{48FE5373-2F26-5805-443B-38F5592E801E}"/>
          </ac:spMkLst>
        </pc:spChg>
        <pc:spChg chg="del">
          <ac:chgData name="yashrealmec15@gmail.com" userId="96ecc678ac4d3d61" providerId="LiveId" clId="{CEA96446-A1CD-4E5A-A99B-98A86C788EAC}" dt="2024-06-17T05:42:14.658" v="1777" actId="478"/>
          <ac:spMkLst>
            <pc:docMk/>
            <pc:sldMk cId="2659263192" sldId="738"/>
            <ac:spMk id="4" creationId="{D3D61535-CBCA-BDFB-6705-06DACF3D533F}"/>
          </ac:spMkLst>
        </pc:spChg>
        <pc:picChg chg="add mod">
          <ac:chgData name="yashrealmec15@gmail.com" userId="96ecc678ac4d3d61" providerId="LiveId" clId="{CEA96446-A1CD-4E5A-A99B-98A86C788EAC}" dt="2024-06-17T05:43:26.212" v="1788" actId="1076"/>
          <ac:picMkLst>
            <pc:docMk/>
            <pc:sldMk cId="2659263192" sldId="738"/>
            <ac:picMk id="5" creationId="{7B7E1992-7505-ACE9-A784-78191BA6FEE1}"/>
          </ac:picMkLst>
        </pc:picChg>
        <pc:picChg chg="del">
          <ac:chgData name="yashrealmec15@gmail.com" userId="96ecc678ac4d3d61" providerId="LiveId" clId="{CEA96446-A1CD-4E5A-A99B-98A86C788EAC}" dt="2024-06-17T05:42:17.806" v="1779" actId="478"/>
          <ac:picMkLst>
            <pc:docMk/>
            <pc:sldMk cId="2659263192" sldId="738"/>
            <ac:picMk id="7" creationId="{AB1D18A6-0E61-8CE6-A2BC-48A2775C6539}"/>
          </ac:picMkLst>
        </pc:picChg>
        <pc:picChg chg="del">
          <ac:chgData name="yashrealmec15@gmail.com" userId="96ecc678ac4d3d61" providerId="LiveId" clId="{CEA96446-A1CD-4E5A-A99B-98A86C788EAC}" dt="2024-06-17T05:42:16.153" v="1778" actId="478"/>
          <ac:picMkLst>
            <pc:docMk/>
            <pc:sldMk cId="2659263192" sldId="738"/>
            <ac:picMk id="8" creationId="{C72F33AA-9E2D-0C59-356B-46292A3C0937}"/>
          </ac:picMkLst>
        </pc:picChg>
      </pc:sldChg>
      <pc:sldChg chg="addSp delSp modSp add mod delAnim modAnim">
        <pc:chgData name="yashrealmec15@gmail.com" userId="96ecc678ac4d3d61" providerId="LiveId" clId="{CEA96446-A1CD-4E5A-A99B-98A86C788EAC}" dt="2024-06-17T05:45:14.463" v="1803" actId="1076"/>
        <pc:sldMkLst>
          <pc:docMk/>
          <pc:sldMk cId="3349794593" sldId="739"/>
        </pc:sldMkLst>
        <pc:spChg chg="mod">
          <ac:chgData name="yashrealmec15@gmail.com" userId="96ecc678ac4d3d61" providerId="LiveId" clId="{CEA96446-A1CD-4E5A-A99B-98A86C788EAC}" dt="2024-06-17T05:44:03.369" v="1795" actId="20577"/>
          <ac:spMkLst>
            <pc:docMk/>
            <pc:sldMk cId="3349794593" sldId="739"/>
            <ac:spMk id="2" creationId="{F84C86F3-DA51-F012-B62D-5124A687DDFF}"/>
          </ac:spMkLst>
        </pc:spChg>
        <pc:spChg chg="del">
          <ac:chgData name="yashrealmec15@gmail.com" userId="96ecc678ac4d3d61" providerId="LiveId" clId="{CEA96446-A1CD-4E5A-A99B-98A86C788EAC}" dt="2024-06-17T05:44:09.233" v="1796" actId="478"/>
          <ac:spMkLst>
            <pc:docMk/>
            <pc:sldMk cId="3349794593" sldId="739"/>
            <ac:spMk id="3" creationId="{48FE5373-2F26-5805-443B-38F5592E801E}"/>
          </ac:spMkLst>
        </pc:spChg>
        <pc:spChg chg="add mod">
          <ac:chgData name="yashrealmec15@gmail.com" userId="96ecc678ac4d3d61" providerId="LiveId" clId="{CEA96446-A1CD-4E5A-A99B-98A86C788EAC}" dt="2024-06-17T05:44:39.856" v="1800" actId="113"/>
          <ac:spMkLst>
            <pc:docMk/>
            <pc:sldMk cId="3349794593" sldId="739"/>
            <ac:spMk id="4" creationId="{0E6AEC17-B4B3-6E58-69FF-1268A6F38274}"/>
          </ac:spMkLst>
        </pc:spChg>
        <pc:picChg chg="del">
          <ac:chgData name="yashrealmec15@gmail.com" userId="96ecc678ac4d3d61" providerId="LiveId" clId="{CEA96446-A1CD-4E5A-A99B-98A86C788EAC}" dt="2024-06-17T05:44:10.816" v="1797" actId="478"/>
          <ac:picMkLst>
            <pc:docMk/>
            <pc:sldMk cId="3349794593" sldId="739"/>
            <ac:picMk id="5" creationId="{7B7E1992-7505-ACE9-A784-78191BA6FEE1}"/>
          </ac:picMkLst>
        </pc:picChg>
        <pc:picChg chg="add mod">
          <ac:chgData name="yashrealmec15@gmail.com" userId="96ecc678ac4d3d61" providerId="LiveId" clId="{CEA96446-A1CD-4E5A-A99B-98A86C788EAC}" dt="2024-06-17T05:45:14.463" v="1803" actId="1076"/>
          <ac:picMkLst>
            <pc:docMk/>
            <pc:sldMk cId="3349794593" sldId="739"/>
            <ac:picMk id="6" creationId="{0A13B8C7-2FB8-F660-2D59-6F40BEABAD06}"/>
          </ac:picMkLst>
        </pc:picChg>
      </pc:sldChg>
      <pc:sldChg chg="add del">
        <pc:chgData name="yashrealmec15@gmail.com" userId="96ecc678ac4d3d61" providerId="LiveId" clId="{CEA96446-A1CD-4E5A-A99B-98A86C788EAC}" dt="2024-06-17T07:37:03.047" v="2446" actId="47"/>
        <pc:sldMkLst>
          <pc:docMk/>
          <pc:sldMk cId="3829729848" sldId="740"/>
        </pc:sldMkLst>
      </pc:sldChg>
      <pc:sldChg chg="addSp delSp modSp add mod ord addAnim delAnim modAnim">
        <pc:chgData name="yashrealmec15@gmail.com" userId="96ecc678ac4d3d61" providerId="LiveId" clId="{CEA96446-A1CD-4E5A-A99B-98A86C788EAC}" dt="2024-06-17T05:48:36.104" v="1871" actId="20577"/>
        <pc:sldMkLst>
          <pc:docMk/>
          <pc:sldMk cId="747303867" sldId="741"/>
        </pc:sldMkLst>
        <pc:spChg chg="mod">
          <ac:chgData name="yashrealmec15@gmail.com" userId="96ecc678ac4d3d61" providerId="LiveId" clId="{CEA96446-A1CD-4E5A-A99B-98A86C788EAC}" dt="2024-06-17T05:48:36.104" v="1871" actId="20577"/>
          <ac:spMkLst>
            <pc:docMk/>
            <pc:sldMk cId="747303867" sldId="741"/>
            <ac:spMk id="2" creationId="{F84C86F3-DA51-F012-B62D-5124A687DDFF}"/>
          </ac:spMkLst>
        </pc:spChg>
        <pc:spChg chg="add del mod">
          <ac:chgData name="yashrealmec15@gmail.com" userId="96ecc678ac4d3d61" providerId="LiveId" clId="{CEA96446-A1CD-4E5A-A99B-98A86C788EAC}" dt="2024-06-17T05:48:34.272" v="1870" actId="478"/>
          <ac:spMkLst>
            <pc:docMk/>
            <pc:sldMk cId="747303867" sldId="741"/>
            <ac:spMk id="3" creationId="{5F679708-C7C7-692D-0F4C-CCC42E4C6C90}"/>
          </ac:spMkLst>
        </pc:spChg>
        <pc:spChg chg="del">
          <ac:chgData name="yashrealmec15@gmail.com" userId="96ecc678ac4d3d61" providerId="LiveId" clId="{CEA96446-A1CD-4E5A-A99B-98A86C788EAC}" dt="2024-06-17T05:46:24.909" v="1833" actId="478"/>
          <ac:spMkLst>
            <pc:docMk/>
            <pc:sldMk cId="747303867" sldId="741"/>
            <ac:spMk id="4" creationId="{0E6AEC17-B4B3-6E58-69FF-1268A6F38274}"/>
          </ac:spMkLst>
        </pc:spChg>
        <pc:spChg chg="add mod">
          <ac:chgData name="yashrealmec15@gmail.com" userId="96ecc678ac4d3d61" providerId="LiveId" clId="{CEA96446-A1CD-4E5A-A99B-98A86C788EAC}" dt="2024-06-17T05:48:33.973" v="1869"/>
          <ac:spMkLst>
            <pc:docMk/>
            <pc:sldMk cId="747303867" sldId="741"/>
            <ac:spMk id="5" creationId="{11AC669F-746F-5A9F-DA24-CE798C3563E3}"/>
          </ac:spMkLst>
        </pc:spChg>
        <pc:picChg chg="del">
          <ac:chgData name="yashrealmec15@gmail.com" userId="96ecc678ac4d3d61" providerId="LiveId" clId="{CEA96446-A1CD-4E5A-A99B-98A86C788EAC}" dt="2024-06-17T05:46:26.576" v="1834" actId="478"/>
          <ac:picMkLst>
            <pc:docMk/>
            <pc:sldMk cId="747303867" sldId="741"/>
            <ac:picMk id="6" creationId="{0A13B8C7-2FB8-F660-2D59-6F40BEABAD06}"/>
          </ac:picMkLst>
        </pc:picChg>
        <pc:picChg chg="add mod">
          <ac:chgData name="yashrealmec15@gmail.com" userId="96ecc678ac4d3d61" providerId="LiveId" clId="{CEA96446-A1CD-4E5A-A99B-98A86C788EAC}" dt="2024-06-17T05:48:32.812" v="1866" actId="1076"/>
          <ac:picMkLst>
            <pc:docMk/>
            <pc:sldMk cId="747303867" sldId="741"/>
            <ac:picMk id="7" creationId="{11EF51A9-7D29-A4CA-06CF-06083445C012}"/>
          </ac:picMkLst>
        </pc:picChg>
      </pc:sldChg>
      <pc:sldChg chg="addSp delSp modSp add mod delAnim modAnim">
        <pc:chgData name="yashrealmec15@gmail.com" userId="96ecc678ac4d3d61" providerId="LiveId" clId="{CEA96446-A1CD-4E5A-A99B-98A86C788EAC}" dt="2024-06-17T05:49:17.711" v="1887" actId="1076"/>
        <pc:sldMkLst>
          <pc:docMk/>
          <pc:sldMk cId="216686708" sldId="742"/>
        </pc:sldMkLst>
        <pc:spChg chg="mod">
          <ac:chgData name="yashrealmec15@gmail.com" userId="96ecc678ac4d3d61" providerId="LiveId" clId="{CEA96446-A1CD-4E5A-A99B-98A86C788EAC}" dt="2024-06-17T05:48:52.363" v="1882" actId="20577"/>
          <ac:spMkLst>
            <pc:docMk/>
            <pc:sldMk cId="216686708" sldId="742"/>
            <ac:spMk id="2" creationId="{F84C86F3-DA51-F012-B62D-5124A687DDFF}"/>
          </ac:spMkLst>
        </pc:spChg>
        <pc:spChg chg="del">
          <ac:chgData name="yashrealmec15@gmail.com" userId="96ecc678ac4d3d61" providerId="LiveId" clId="{CEA96446-A1CD-4E5A-A99B-98A86C788EAC}" dt="2024-06-17T05:48:54.749" v="1883" actId="478"/>
          <ac:spMkLst>
            <pc:docMk/>
            <pc:sldMk cId="216686708" sldId="742"/>
            <ac:spMk id="3" creationId="{5F679708-C7C7-692D-0F4C-CCC42E4C6C90}"/>
          </ac:spMkLst>
        </pc:spChg>
        <pc:spChg chg="add mod">
          <ac:chgData name="yashrealmec15@gmail.com" userId="96ecc678ac4d3d61" providerId="LiveId" clId="{CEA96446-A1CD-4E5A-A99B-98A86C788EAC}" dt="2024-06-17T05:49:08.483" v="1885" actId="108"/>
          <ac:spMkLst>
            <pc:docMk/>
            <pc:sldMk cId="216686708" sldId="742"/>
            <ac:spMk id="4" creationId="{AB04855B-9796-E25D-4EE2-65E0EDEA07DD}"/>
          </ac:spMkLst>
        </pc:spChg>
        <pc:picChg chg="add mod">
          <ac:chgData name="yashrealmec15@gmail.com" userId="96ecc678ac4d3d61" providerId="LiveId" clId="{CEA96446-A1CD-4E5A-A99B-98A86C788EAC}" dt="2024-06-17T05:49:17.711" v="1887" actId="1076"/>
          <ac:picMkLst>
            <pc:docMk/>
            <pc:sldMk cId="216686708" sldId="742"/>
            <ac:picMk id="5" creationId="{5209B8D6-AF47-A504-9664-C94027E25536}"/>
          </ac:picMkLst>
        </pc:picChg>
      </pc:sldChg>
      <pc:sldChg chg="addSp delSp modSp add mod delAnim modAnim">
        <pc:chgData name="yashrealmec15@gmail.com" userId="96ecc678ac4d3d61" providerId="LiveId" clId="{CEA96446-A1CD-4E5A-A99B-98A86C788EAC}" dt="2024-06-17T05:53:00.603" v="2135" actId="113"/>
        <pc:sldMkLst>
          <pc:docMk/>
          <pc:sldMk cId="635014593" sldId="743"/>
        </pc:sldMkLst>
        <pc:spChg chg="mod">
          <ac:chgData name="yashrealmec15@gmail.com" userId="96ecc678ac4d3d61" providerId="LiveId" clId="{CEA96446-A1CD-4E5A-A99B-98A86C788EAC}" dt="2024-06-17T05:50:50.691" v="1942" actId="20577"/>
          <ac:spMkLst>
            <pc:docMk/>
            <pc:sldMk cId="635014593" sldId="743"/>
            <ac:spMk id="2" creationId="{F84C86F3-DA51-F012-B62D-5124A687DDFF}"/>
          </ac:spMkLst>
        </pc:spChg>
        <pc:spChg chg="add mod">
          <ac:chgData name="yashrealmec15@gmail.com" userId="96ecc678ac4d3d61" providerId="LiveId" clId="{CEA96446-A1CD-4E5A-A99B-98A86C788EAC}" dt="2024-06-17T05:53:00.603" v="2135" actId="113"/>
          <ac:spMkLst>
            <pc:docMk/>
            <pc:sldMk cId="635014593" sldId="743"/>
            <ac:spMk id="3" creationId="{AB390351-51AE-6386-185D-00F2E131B32B}"/>
          </ac:spMkLst>
        </pc:spChg>
        <pc:spChg chg="del">
          <ac:chgData name="yashrealmec15@gmail.com" userId="96ecc678ac4d3d61" providerId="LiveId" clId="{CEA96446-A1CD-4E5A-A99B-98A86C788EAC}" dt="2024-06-17T05:50:54.044" v="1943" actId="478"/>
          <ac:spMkLst>
            <pc:docMk/>
            <pc:sldMk cId="635014593" sldId="743"/>
            <ac:spMk id="4" creationId="{AB04855B-9796-E25D-4EE2-65E0EDEA07DD}"/>
          </ac:spMkLst>
        </pc:spChg>
        <pc:picChg chg="del">
          <ac:chgData name="yashrealmec15@gmail.com" userId="96ecc678ac4d3d61" providerId="LiveId" clId="{CEA96446-A1CD-4E5A-A99B-98A86C788EAC}" dt="2024-06-17T05:50:56.002" v="1944" actId="478"/>
          <ac:picMkLst>
            <pc:docMk/>
            <pc:sldMk cId="635014593" sldId="743"/>
            <ac:picMk id="5" creationId="{5209B8D6-AF47-A504-9664-C94027E25536}"/>
          </ac:picMkLst>
        </pc:picChg>
      </pc:sldChg>
      <pc:sldChg chg="add ord">
        <pc:chgData name="yashrealmec15@gmail.com" userId="96ecc678ac4d3d61" providerId="LiveId" clId="{CEA96446-A1CD-4E5A-A99B-98A86C788EAC}" dt="2024-06-17T06:52:51.891" v="2274"/>
        <pc:sldMkLst>
          <pc:docMk/>
          <pc:sldMk cId="3813672006" sldId="744"/>
        </pc:sldMkLst>
      </pc:sldChg>
      <pc:sldChg chg="modSp add ord">
        <pc:chgData name="yashrealmec15@gmail.com" userId="96ecc678ac4d3d61" providerId="LiveId" clId="{CEA96446-A1CD-4E5A-A99B-98A86C788EAC}" dt="2024-06-17T06:54:05.527" v="2291" actId="20577"/>
        <pc:sldMkLst>
          <pc:docMk/>
          <pc:sldMk cId="1522563926" sldId="745"/>
        </pc:sldMkLst>
        <pc:spChg chg="mod">
          <ac:chgData name="yashrealmec15@gmail.com" userId="96ecc678ac4d3d61" providerId="LiveId" clId="{CEA96446-A1CD-4E5A-A99B-98A86C788EAC}" dt="2024-06-17T06:54:05.527" v="2291" actId="20577"/>
          <ac:spMkLst>
            <pc:docMk/>
            <pc:sldMk cId="1522563926" sldId="745"/>
            <ac:spMk id="2" creationId="{6A6A7D09-5AE8-1B80-5788-7810E161878F}"/>
          </ac:spMkLst>
        </pc:spChg>
      </pc:sldChg>
      <pc:sldChg chg="modSp add ord">
        <pc:chgData name="yashrealmec15@gmail.com" userId="96ecc678ac4d3d61" providerId="LiveId" clId="{CEA96446-A1CD-4E5A-A99B-98A86C788EAC}" dt="2024-06-17T06:55:15.466" v="2299" actId="20577"/>
        <pc:sldMkLst>
          <pc:docMk/>
          <pc:sldMk cId="2162126078" sldId="746"/>
        </pc:sldMkLst>
        <pc:spChg chg="mod">
          <ac:chgData name="yashrealmec15@gmail.com" userId="96ecc678ac4d3d61" providerId="LiveId" clId="{CEA96446-A1CD-4E5A-A99B-98A86C788EAC}" dt="2024-06-17T06:55:15.466" v="2299" actId="20577"/>
          <ac:spMkLst>
            <pc:docMk/>
            <pc:sldMk cId="2162126078" sldId="746"/>
            <ac:spMk id="2" creationId="{6A6A7D09-5AE8-1B80-5788-7810E161878F}"/>
          </ac:spMkLst>
        </pc:spChg>
      </pc:sldChg>
      <pc:sldChg chg="add ord">
        <pc:chgData name="yashrealmec15@gmail.com" userId="96ecc678ac4d3d61" providerId="LiveId" clId="{CEA96446-A1CD-4E5A-A99B-98A86C788EAC}" dt="2024-06-17T07:04:22.038" v="2302"/>
        <pc:sldMkLst>
          <pc:docMk/>
          <pc:sldMk cId="827958338" sldId="747"/>
        </pc:sldMkLst>
      </pc:sldChg>
      <pc:sldChg chg="addSp modSp add mod modAnim">
        <pc:chgData name="yashrealmec15@gmail.com" userId="96ecc678ac4d3d61" providerId="LiveId" clId="{CEA96446-A1CD-4E5A-A99B-98A86C788EAC}" dt="2024-06-17T07:07:14.116" v="2313" actId="1076"/>
        <pc:sldMkLst>
          <pc:docMk/>
          <pc:sldMk cId="3579759125" sldId="748"/>
        </pc:sldMkLst>
        <pc:spChg chg="mod">
          <ac:chgData name="yashrealmec15@gmail.com" userId="96ecc678ac4d3d61" providerId="LiveId" clId="{CEA96446-A1CD-4E5A-A99B-98A86C788EAC}" dt="2024-06-17T07:07:07.894" v="2311" actId="20577"/>
          <ac:spMkLst>
            <pc:docMk/>
            <pc:sldMk cId="3579759125" sldId="748"/>
            <ac:spMk id="4" creationId="{E6AA7A3C-680C-37BD-5BBC-99FF5D151BE9}"/>
          </ac:spMkLst>
        </pc:spChg>
        <pc:picChg chg="add mod">
          <ac:chgData name="yashrealmec15@gmail.com" userId="96ecc678ac4d3d61" providerId="LiveId" clId="{CEA96446-A1CD-4E5A-A99B-98A86C788EAC}" dt="2024-06-17T07:07:14.116" v="2313" actId="1076"/>
          <ac:picMkLst>
            <pc:docMk/>
            <pc:sldMk cId="3579759125" sldId="748"/>
            <ac:picMk id="7" creationId="{5C962402-ED99-8D2E-1EF6-EB72B277B12E}"/>
          </ac:picMkLst>
        </pc:picChg>
      </pc:sldChg>
      <pc:sldChg chg="addSp delSp modSp add mod delAnim modAnim">
        <pc:chgData name="yashrealmec15@gmail.com" userId="96ecc678ac4d3d61" providerId="LiveId" clId="{CEA96446-A1CD-4E5A-A99B-98A86C788EAC}" dt="2024-06-17T07:09:17.439" v="2328" actId="1076"/>
        <pc:sldMkLst>
          <pc:docMk/>
          <pc:sldMk cId="2258481202" sldId="749"/>
        </pc:sldMkLst>
        <pc:spChg chg="mod">
          <ac:chgData name="yashrealmec15@gmail.com" userId="96ecc678ac4d3d61" providerId="LiveId" clId="{CEA96446-A1CD-4E5A-A99B-98A86C788EAC}" dt="2024-06-17T07:08:57.360" v="2326" actId="20577"/>
          <ac:spMkLst>
            <pc:docMk/>
            <pc:sldMk cId="2258481202" sldId="749"/>
            <ac:spMk id="4" creationId="{0DF65A96-A259-D565-D573-6FD6A42571A6}"/>
          </ac:spMkLst>
        </pc:spChg>
        <pc:picChg chg="add mod">
          <ac:chgData name="yashrealmec15@gmail.com" userId="96ecc678ac4d3d61" providerId="LiveId" clId="{CEA96446-A1CD-4E5A-A99B-98A86C788EAC}" dt="2024-06-17T07:09:17.439" v="2328" actId="1076"/>
          <ac:picMkLst>
            <pc:docMk/>
            <pc:sldMk cId="2258481202" sldId="749"/>
            <ac:picMk id="6" creationId="{24A7A227-DF8A-41E2-C84C-4B5880B2157A}"/>
          </ac:picMkLst>
        </pc:picChg>
        <pc:picChg chg="del">
          <ac:chgData name="yashrealmec15@gmail.com" userId="96ecc678ac4d3d61" providerId="LiveId" clId="{CEA96446-A1CD-4E5A-A99B-98A86C788EAC}" dt="2024-06-17T07:08:42.238" v="2315" actId="478"/>
          <ac:picMkLst>
            <pc:docMk/>
            <pc:sldMk cId="2258481202" sldId="749"/>
            <ac:picMk id="14" creationId="{16D93BE2-151B-A35A-0053-C43B9D95721B}"/>
          </ac:picMkLst>
        </pc:picChg>
      </pc:sldChg>
      <pc:sldChg chg="addSp modSp add mod modAnim">
        <pc:chgData name="yashrealmec15@gmail.com" userId="96ecc678ac4d3d61" providerId="LiveId" clId="{CEA96446-A1CD-4E5A-A99B-98A86C788EAC}" dt="2024-06-17T07:11:27.304" v="2366" actId="1076"/>
        <pc:sldMkLst>
          <pc:docMk/>
          <pc:sldMk cId="3493363092" sldId="750"/>
        </pc:sldMkLst>
        <pc:spChg chg="mod">
          <ac:chgData name="yashrealmec15@gmail.com" userId="96ecc678ac4d3d61" providerId="LiveId" clId="{CEA96446-A1CD-4E5A-A99B-98A86C788EAC}" dt="2024-06-17T07:10:06.392" v="2364" actId="20577"/>
          <ac:spMkLst>
            <pc:docMk/>
            <pc:sldMk cId="3493363092" sldId="750"/>
            <ac:spMk id="3" creationId="{78329813-FC4B-837A-6009-56416DA3E5D4}"/>
          </ac:spMkLst>
        </pc:spChg>
        <pc:picChg chg="add mod">
          <ac:chgData name="yashrealmec15@gmail.com" userId="96ecc678ac4d3d61" providerId="LiveId" clId="{CEA96446-A1CD-4E5A-A99B-98A86C788EAC}" dt="2024-06-17T07:11:27.304" v="2366" actId="1076"/>
          <ac:picMkLst>
            <pc:docMk/>
            <pc:sldMk cId="3493363092" sldId="750"/>
            <ac:picMk id="6" creationId="{21C9A74D-B13C-EF66-3C81-89017448A19B}"/>
          </ac:picMkLst>
        </pc:picChg>
      </pc:sldChg>
      <pc:sldChg chg="addSp modSp add mod modAnim">
        <pc:chgData name="yashrealmec15@gmail.com" userId="96ecc678ac4d3d61" providerId="LiveId" clId="{CEA96446-A1CD-4E5A-A99B-98A86C788EAC}" dt="2024-06-17T07:13:03.808" v="2384" actId="1076"/>
        <pc:sldMkLst>
          <pc:docMk/>
          <pc:sldMk cId="1666478947" sldId="751"/>
        </pc:sldMkLst>
        <pc:spChg chg="mod">
          <ac:chgData name="yashrealmec15@gmail.com" userId="96ecc678ac4d3d61" providerId="LiveId" clId="{CEA96446-A1CD-4E5A-A99B-98A86C788EAC}" dt="2024-06-17T07:12:08.747" v="2381" actId="20577"/>
          <ac:spMkLst>
            <pc:docMk/>
            <pc:sldMk cId="1666478947" sldId="751"/>
            <ac:spMk id="3" creationId="{0265B900-8585-41A0-8248-6131967F2D5C}"/>
          </ac:spMkLst>
        </pc:spChg>
        <pc:picChg chg="add mod">
          <ac:chgData name="yashrealmec15@gmail.com" userId="96ecc678ac4d3d61" providerId="LiveId" clId="{CEA96446-A1CD-4E5A-A99B-98A86C788EAC}" dt="2024-06-17T07:13:03.808" v="2384" actId="1076"/>
          <ac:picMkLst>
            <pc:docMk/>
            <pc:sldMk cId="1666478947" sldId="751"/>
            <ac:picMk id="6" creationId="{52F57DA7-3A9D-16AB-BFD4-3FE57715851D}"/>
          </ac:picMkLst>
        </pc:picChg>
      </pc:sldChg>
      <pc:sldChg chg="addSp modSp add mod modAnim">
        <pc:chgData name="yashrealmec15@gmail.com" userId="96ecc678ac4d3d61" providerId="LiveId" clId="{CEA96446-A1CD-4E5A-A99B-98A86C788EAC}" dt="2024-06-17T07:14:31.252" v="2392" actId="1076"/>
        <pc:sldMkLst>
          <pc:docMk/>
          <pc:sldMk cId="3858936243" sldId="752"/>
        </pc:sldMkLst>
        <pc:spChg chg="mod">
          <ac:chgData name="yashrealmec15@gmail.com" userId="96ecc678ac4d3d61" providerId="LiveId" clId="{CEA96446-A1CD-4E5A-A99B-98A86C788EAC}" dt="2024-06-17T07:13:38.165" v="2390" actId="20577"/>
          <ac:spMkLst>
            <pc:docMk/>
            <pc:sldMk cId="3858936243" sldId="752"/>
            <ac:spMk id="4" creationId="{DF3AE576-C029-86F8-F472-EBB788C9A2C0}"/>
          </ac:spMkLst>
        </pc:spChg>
        <pc:picChg chg="add mod">
          <ac:chgData name="yashrealmec15@gmail.com" userId="96ecc678ac4d3d61" providerId="LiveId" clId="{CEA96446-A1CD-4E5A-A99B-98A86C788EAC}" dt="2024-06-17T07:14:31.252" v="2392" actId="1076"/>
          <ac:picMkLst>
            <pc:docMk/>
            <pc:sldMk cId="3858936243" sldId="752"/>
            <ac:picMk id="6" creationId="{4C32A914-342F-F117-AC15-C39A725C761B}"/>
          </ac:picMkLst>
        </pc:picChg>
      </pc:sldChg>
      <pc:sldChg chg="addSp delSp modSp add mod delAnim modAnim">
        <pc:chgData name="yashrealmec15@gmail.com" userId="96ecc678ac4d3d61" providerId="LiveId" clId="{CEA96446-A1CD-4E5A-A99B-98A86C788EAC}" dt="2024-06-17T07:16:54.125" v="2402" actId="1076"/>
        <pc:sldMkLst>
          <pc:docMk/>
          <pc:sldMk cId="1609095659" sldId="753"/>
        </pc:sldMkLst>
        <pc:spChg chg="mod">
          <ac:chgData name="yashrealmec15@gmail.com" userId="96ecc678ac4d3d61" providerId="LiveId" clId="{CEA96446-A1CD-4E5A-A99B-98A86C788EAC}" dt="2024-06-17T07:16:08.565" v="2400" actId="113"/>
          <ac:spMkLst>
            <pc:docMk/>
            <pc:sldMk cId="1609095659" sldId="753"/>
            <ac:spMk id="3" creationId="{1454BF0A-2796-17EF-7A23-FE9CD577EC01}"/>
          </ac:spMkLst>
        </pc:spChg>
        <pc:picChg chg="del">
          <ac:chgData name="yashrealmec15@gmail.com" userId="96ecc678ac4d3d61" providerId="LiveId" clId="{CEA96446-A1CD-4E5A-A99B-98A86C788EAC}" dt="2024-06-17T07:15:47.890" v="2395" actId="478"/>
          <ac:picMkLst>
            <pc:docMk/>
            <pc:sldMk cId="1609095659" sldId="753"/>
            <ac:picMk id="6" creationId="{E17C760B-8966-7F42-DF74-A0D87BBD6444}"/>
          </ac:picMkLst>
        </pc:picChg>
        <pc:picChg chg="add mod">
          <ac:chgData name="yashrealmec15@gmail.com" userId="96ecc678ac4d3d61" providerId="LiveId" clId="{CEA96446-A1CD-4E5A-A99B-98A86C788EAC}" dt="2024-06-17T07:16:54.125" v="2402" actId="1076"/>
          <ac:picMkLst>
            <pc:docMk/>
            <pc:sldMk cId="1609095659" sldId="753"/>
            <ac:picMk id="7" creationId="{7A0AAAAC-7409-96E2-0BF6-C6A9C6F45423}"/>
          </ac:picMkLst>
        </pc:picChg>
      </pc:sldChg>
      <pc:sldChg chg="addSp delSp modSp add mod delAnim modAnim">
        <pc:chgData name="yashrealmec15@gmail.com" userId="96ecc678ac4d3d61" providerId="LiveId" clId="{CEA96446-A1CD-4E5A-A99B-98A86C788EAC}" dt="2024-06-17T07:19:20.691" v="2413" actId="20577"/>
        <pc:sldMkLst>
          <pc:docMk/>
          <pc:sldMk cId="2351109913" sldId="754"/>
        </pc:sldMkLst>
        <pc:spChg chg="mod">
          <ac:chgData name="yashrealmec15@gmail.com" userId="96ecc678ac4d3d61" providerId="LiveId" clId="{CEA96446-A1CD-4E5A-A99B-98A86C788EAC}" dt="2024-06-17T07:19:20.691" v="2413" actId="20577"/>
          <ac:spMkLst>
            <pc:docMk/>
            <pc:sldMk cId="2351109913" sldId="754"/>
            <ac:spMk id="2" creationId="{F84C86F3-DA51-F012-B62D-5124A687DDFF}"/>
          </ac:spMkLst>
        </pc:spChg>
        <pc:spChg chg="add mod">
          <ac:chgData name="yashrealmec15@gmail.com" userId="96ecc678ac4d3d61" providerId="LiveId" clId="{CEA96446-A1CD-4E5A-A99B-98A86C788EAC}" dt="2024-06-17T07:19:09.360" v="2411" actId="1076"/>
          <ac:spMkLst>
            <pc:docMk/>
            <pc:sldMk cId="2351109913" sldId="754"/>
            <ac:spMk id="3" creationId="{C78F2613-C2ED-677E-7247-70FD6BC3524F}"/>
          </ac:spMkLst>
        </pc:spChg>
        <pc:spChg chg="del">
          <ac:chgData name="yashrealmec15@gmail.com" userId="96ecc678ac4d3d61" providerId="LiveId" clId="{CEA96446-A1CD-4E5A-A99B-98A86C788EAC}" dt="2024-06-17T07:18:31.715" v="2405" actId="478"/>
          <ac:spMkLst>
            <pc:docMk/>
            <pc:sldMk cId="2351109913" sldId="754"/>
            <ac:spMk id="4" creationId="{24B9606C-C12D-9197-F817-2CCFE9913BFE}"/>
          </ac:spMkLst>
        </pc:spChg>
      </pc:sldChg>
      <pc:sldChg chg="addSp delSp modSp add del mod delAnim modAnim">
        <pc:chgData name="yashrealmec15@gmail.com" userId="96ecc678ac4d3d61" providerId="LiveId" clId="{CEA96446-A1CD-4E5A-A99B-98A86C788EAC}" dt="2024-06-17T07:36:43.863" v="2445" actId="47"/>
        <pc:sldMkLst>
          <pc:docMk/>
          <pc:sldMk cId="2491874746" sldId="755"/>
        </pc:sldMkLst>
        <pc:spChg chg="mod">
          <ac:chgData name="yashrealmec15@gmail.com" userId="96ecc678ac4d3d61" providerId="LiveId" clId="{CEA96446-A1CD-4E5A-A99B-98A86C788EAC}" dt="2024-06-17T07:23:05.292" v="2421" actId="20577"/>
          <ac:spMkLst>
            <pc:docMk/>
            <pc:sldMk cId="2491874746" sldId="755"/>
            <ac:spMk id="2" creationId="{F84C86F3-DA51-F012-B62D-5124A687DDFF}"/>
          </ac:spMkLst>
        </pc:spChg>
        <pc:spChg chg="del">
          <ac:chgData name="yashrealmec15@gmail.com" userId="96ecc678ac4d3d61" providerId="LiveId" clId="{CEA96446-A1CD-4E5A-A99B-98A86C788EAC}" dt="2024-06-17T07:23:11.569" v="2422" actId="478"/>
          <ac:spMkLst>
            <pc:docMk/>
            <pc:sldMk cId="2491874746" sldId="755"/>
            <ac:spMk id="3" creationId="{F6BD9CF1-C17C-898C-8755-B0786EC18F58}"/>
          </ac:spMkLst>
        </pc:spChg>
        <pc:spChg chg="add del mod">
          <ac:chgData name="yashrealmec15@gmail.com" userId="96ecc678ac4d3d61" providerId="LiveId" clId="{CEA96446-A1CD-4E5A-A99B-98A86C788EAC}" dt="2024-06-17T07:23:15.026" v="2423" actId="478"/>
          <ac:spMkLst>
            <pc:docMk/>
            <pc:sldMk cId="2491874746" sldId="755"/>
            <ac:spMk id="6" creationId="{4EA79B3F-59E8-A63D-4740-7F207E9D12F7}"/>
          </ac:spMkLst>
        </pc:spChg>
        <pc:spChg chg="add mod">
          <ac:chgData name="yashrealmec15@gmail.com" userId="96ecc678ac4d3d61" providerId="LiveId" clId="{CEA96446-A1CD-4E5A-A99B-98A86C788EAC}" dt="2024-06-17T07:26:21.900" v="2431" actId="113"/>
          <ac:spMkLst>
            <pc:docMk/>
            <pc:sldMk cId="2491874746" sldId="755"/>
            <ac:spMk id="7" creationId="{08EDE899-5513-164F-B5DD-7F44E35344D8}"/>
          </ac:spMkLst>
        </pc:spChg>
      </pc:sldChg>
      <pc:sldMasterChg chg="modSldLayout">
        <pc:chgData name="yashrealmec15@gmail.com" userId="96ecc678ac4d3d61" providerId="LiveId" clId="{CEA96446-A1CD-4E5A-A99B-98A86C788EAC}" dt="2024-06-17T07:39:06.256" v="2455" actId="1076"/>
        <pc:sldMasterMkLst>
          <pc:docMk/>
          <pc:sldMasterMk cId="1788353970" sldId="2147483648"/>
        </pc:sldMasterMkLst>
        <pc:sldLayoutChg chg="addSp delSp modSp mod">
          <pc:chgData name="yashrealmec15@gmail.com" userId="96ecc678ac4d3d61" providerId="LiveId" clId="{CEA96446-A1CD-4E5A-A99B-98A86C788EAC}" dt="2024-06-17T07:39:06.256" v="2455" actId="1076"/>
          <pc:sldLayoutMkLst>
            <pc:docMk/>
            <pc:sldMasterMk cId="1788353970" sldId="2147483648"/>
            <pc:sldLayoutMk cId="2916498579" sldId="2147483649"/>
          </pc:sldLayoutMkLst>
          <pc:spChg chg="mod">
            <ac:chgData name="yashrealmec15@gmail.com" userId="96ecc678ac4d3d61" providerId="LiveId" clId="{CEA96446-A1CD-4E5A-A99B-98A86C788EAC}" dt="2024-06-17T07:34:07.042" v="2443" actId="14100"/>
            <ac:spMkLst>
              <pc:docMk/>
              <pc:sldMasterMk cId="1788353970" sldId="2147483648"/>
              <pc:sldLayoutMk cId="2916498579" sldId="2147483649"/>
              <ac:spMk id="7" creationId="{40B25912-FA74-DA0F-51FD-FAC1B13434FA}"/>
            </ac:spMkLst>
          </pc:spChg>
          <pc:picChg chg="del">
            <ac:chgData name="yashrealmec15@gmail.com" userId="96ecc678ac4d3d61" providerId="LiveId" clId="{CEA96446-A1CD-4E5A-A99B-98A86C788EAC}" dt="2024-06-17T07:31:04.027" v="2432" actId="478"/>
            <ac:picMkLst>
              <pc:docMk/>
              <pc:sldMasterMk cId="1788353970" sldId="2147483648"/>
              <pc:sldLayoutMk cId="2916498579" sldId="2147483649"/>
              <ac:picMk id="8" creationId="{4F3C4933-3CDD-5E14-7EAC-C462FEDE3973}"/>
            </ac:picMkLst>
          </pc:picChg>
          <pc:picChg chg="add del mod">
            <ac:chgData name="yashrealmec15@gmail.com" userId="96ecc678ac4d3d61" providerId="LiveId" clId="{CEA96446-A1CD-4E5A-A99B-98A86C788EAC}" dt="2024-06-17T07:38:34.502" v="2450" actId="478"/>
            <ac:picMkLst>
              <pc:docMk/>
              <pc:sldMasterMk cId="1788353970" sldId="2147483648"/>
              <pc:sldLayoutMk cId="2916498579" sldId="2147483649"/>
              <ac:picMk id="1026" creationId="{5C24B1A0-C03B-FE7B-3E42-E4E5E7D87869}"/>
            </ac:picMkLst>
          </pc:picChg>
          <pc:picChg chg="add mod">
            <ac:chgData name="yashrealmec15@gmail.com" userId="96ecc678ac4d3d61" providerId="LiveId" clId="{CEA96446-A1CD-4E5A-A99B-98A86C788EAC}" dt="2024-06-17T07:39:06.256" v="2455" actId="1076"/>
            <ac:picMkLst>
              <pc:docMk/>
              <pc:sldMasterMk cId="1788353970" sldId="2147483648"/>
              <pc:sldLayoutMk cId="2916498579" sldId="2147483649"/>
              <ac:picMk id="1028" creationId="{1FC2430D-7377-B690-8BF5-B888B133E842}"/>
            </ac:picMkLst>
          </pc:picChg>
          <pc:picChg chg="add del mod">
            <ac:chgData name="yashrealmec15@gmail.com" userId="96ecc678ac4d3d61" providerId="LiveId" clId="{CEA96446-A1CD-4E5A-A99B-98A86C788EAC}" dt="2024-06-17T07:31:18.171" v="2436" actId="478"/>
            <ac:picMkLst>
              <pc:docMk/>
              <pc:sldMasterMk cId="1788353970" sldId="2147483648"/>
              <pc:sldLayoutMk cId="2916498579" sldId="2147483649"/>
              <ac:picMk id="6146" creationId="{89705AAA-FDEB-B41E-6ABF-F1381D27DEB4}"/>
            </ac:picMkLst>
          </pc:picChg>
          <pc:picChg chg="add del mod">
            <ac:chgData name="yashrealmec15@gmail.com" userId="96ecc678ac4d3d61" providerId="LiveId" clId="{CEA96446-A1CD-4E5A-A99B-98A86C788EAC}" dt="2024-06-17T07:37:55.234" v="2447" actId="478"/>
            <ac:picMkLst>
              <pc:docMk/>
              <pc:sldMasterMk cId="1788353970" sldId="2147483648"/>
              <pc:sldLayoutMk cId="2916498579" sldId="2147483649"/>
              <ac:picMk id="6148" creationId="{CB33281A-895B-D892-A17B-05F634200C5C}"/>
            </ac:picMkLst>
          </pc:picChg>
        </pc:sldLayoutChg>
      </pc:sldMasterChg>
      <pc:sldMasterChg chg="del delSldLayout">
        <pc:chgData name="yashrealmec15@gmail.com" userId="96ecc678ac4d3d61" providerId="LiveId" clId="{CEA96446-A1CD-4E5A-A99B-98A86C788EAC}" dt="2024-06-16T11:07:47.069" v="1279" actId="47"/>
        <pc:sldMasterMkLst>
          <pc:docMk/>
          <pc:sldMasterMk cId="4101402021" sldId="2147483668"/>
        </pc:sldMasterMkLst>
        <pc:sldLayoutChg chg="del">
          <pc:chgData name="yashrealmec15@gmail.com" userId="96ecc678ac4d3d61" providerId="LiveId" clId="{CEA96446-A1CD-4E5A-A99B-98A86C788EAC}" dt="2024-06-16T11:07:47.069" v="1279" actId="47"/>
          <pc:sldLayoutMkLst>
            <pc:docMk/>
            <pc:sldMasterMk cId="4101402021" sldId="2147483668"/>
            <pc:sldLayoutMk cId="2039449013" sldId="2147483669"/>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960571525" sldId="2147483670"/>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170090241" sldId="2147483671"/>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69242897" sldId="2147483672"/>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722850101" sldId="2147483673"/>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134069200" sldId="2147483674"/>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101631010" sldId="2147483675"/>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23206590" sldId="2147483676"/>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627785423" sldId="2147483677"/>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864297780" sldId="2147483678"/>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8706933" sldId="2147483679"/>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620528421" sldId="2147483680"/>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18693951" sldId="2147483681"/>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272451740" sldId="2147483682"/>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214079781" sldId="2147483683"/>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832253947" sldId="214748368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0C8718-F300-43C0-AE93-D07498ABA933}"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IN"/>
        </a:p>
      </dgm:t>
    </dgm:pt>
    <dgm:pt modelId="{820BB844-4F5E-4DEA-B056-124BFD5388C5}">
      <dgm:prSet phldrT="[Text]" custT="1"/>
      <dgm:spPr/>
      <dgm:t>
        <a:bodyPr/>
        <a:lstStyle/>
        <a:p>
          <a:pPr>
            <a:buSzPct val="85000"/>
            <a:buFont typeface="Wingdings" panose="05000000000000000000" pitchFamily="2" charset="2"/>
            <a:buChar char="q"/>
          </a:pPr>
          <a:r>
            <a:rPr lang="en-US" sz="3200" b="1" spc="-35" dirty="0">
              <a:latin typeface="Cambria" panose="02040503050406030204" pitchFamily="18" charset="0"/>
              <a:ea typeface="Cambria" panose="02040503050406030204" pitchFamily="18" charset="0"/>
              <a:cs typeface="Calibri" panose="020F0502020204030204" pitchFamily="34" charset="0"/>
            </a:rPr>
            <a:t>Small Focused</a:t>
          </a:r>
          <a:endParaRPr lang="en-IN" sz="3200" dirty="0"/>
        </a:p>
      </dgm:t>
    </dgm:pt>
    <dgm:pt modelId="{529EBA18-C5B7-4DF4-A717-F9286B86E99A}" type="parTrans" cxnId="{C02C4ED0-8581-4115-A92D-A1843BDC59E8}">
      <dgm:prSet/>
      <dgm:spPr/>
      <dgm:t>
        <a:bodyPr/>
        <a:lstStyle/>
        <a:p>
          <a:endParaRPr lang="en-IN"/>
        </a:p>
      </dgm:t>
    </dgm:pt>
    <dgm:pt modelId="{8369A447-87F7-4EE5-AFA0-00860FC40578}" type="sibTrans" cxnId="{C02C4ED0-8581-4115-A92D-A1843BDC59E8}">
      <dgm:prSet/>
      <dgm:spPr/>
      <dgm:t>
        <a:bodyPr/>
        <a:lstStyle/>
        <a:p>
          <a:endParaRPr lang="en-IN"/>
        </a:p>
      </dgm:t>
    </dgm:pt>
    <dgm:pt modelId="{4570FCAD-81B5-4676-82A8-ADFA2E99807D}">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3200" b="1" kern="1200" spc="-35" dirty="0">
              <a:latin typeface="Cambria" panose="02040503050406030204" pitchFamily="18" charset="0"/>
              <a:ea typeface="Cambria" panose="02040503050406030204" pitchFamily="18" charset="0"/>
              <a:cs typeface="Calibri" panose="020F0502020204030204" pitchFamily="34" charset="0"/>
            </a:rPr>
            <a:t>Loosely Coupled</a:t>
          </a:r>
          <a:endParaRPr lang="en-IN" sz="32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6D8BCB63-095B-47CC-9D20-8C3EAE136146}" type="parTrans" cxnId="{7EB85D4D-FE49-422B-8131-F138D0847232}">
      <dgm:prSet/>
      <dgm:spPr/>
      <dgm:t>
        <a:bodyPr/>
        <a:lstStyle/>
        <a:p>
          <a:endParaRPr lang="en-IN"/>
        </a:p>
      </dgm:t>
    </dgm:pt>
    <dgm:pt modelId="{3AE6611B-7201-47C6-9680-09EAC88C479A}" type="sibTrans" cxnId="{7EB85D4D-FE49-422B-8131-F138D0847232}">
      <dgm:prSet/>
      <dgm:spPr/>
      <dgm:t>
        <a:bodyPr/>
        <a:lstStyle/>
        <a:p>
          <a:endParaRPr lang="en-IN"/>
        </a:p>
      </dgm:t>
    </dgm:pt>
    <dgm:pt modelId="{A7884D81-9AC0-474A-A0B1-2E96D3BC5AEE}">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3200" b="1" kern="1200" spc="-35" dirty="0">
              <a:latin typeface="Cambria" panose="02040503050406030204" pitchFamily="18" charset="0"/>
              <a:ea typeface="Cambria" panose="02040503050406030204" pitchFamily="18" charset="0"/>
              <a:cs typeface="Calibri" panose="020F0502020204030204" pitchFamily="34" charset="0"/>
            </a:rPr>
            <a:t>Language Neutral</a:t>
          </a:r>
          <a:endParaRPr lang="en-IN" sz="32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EA821FAE-35F0-477D-A999-2D9A4B207A28}" type="parTrans" cxnId="{95656A08-F141-40ED-B52E-9AB8F9E0295A}">
      <dgm:prSet/>
      <dgm:spPr/>
      <dgm:t>
        <a:bodyPr/>
        <a:lstStyle/>
        <a:p>
          <a:endParaRPr lang="en-IN"/>
        </a:p>
      </dgm:t>
    </dgm:pt>
    <dgm:pt modelId="{0962AA1B-6067-473A-8C45-9427084D38FF}" type="sibTrans" cxnId="{95656A08-F141-40ED-B52E-9AB8F9E0295A}">
      <dgm:prSet/>
      <dgm:spPr/>
      <dgm:t>
        <a:bodyPr/>
        <a:lstStyle/>
        <a:p>
          <a:endParaRPr lang="en-IN"/>
        </a:p>
      </dgm:t>
    </dgm:pt>
    <dgm:pt modelId="{181EAEE0-4604-45D6-A6B1-CF868310B551}">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3200" b="1" kern="1200" spc="-35" dirty="0">
              <a:latin typeface="Cambria" panose="02040503050406030204" pitchFamily="18" charset="0"/>
              <a:ea typeface="Cambria" panose="02040503050406030204" pitchFamily="18" charset="0"/>
              <a:cs typeface="Calibri" panose="020F0502020204030204" pitchFamily="34" charset="0"/>
            </a:rPr>
            <a:t>Bounded Context</a:t>
          </a:r>
          <a:endParaRPr lang="en-IN" sz="32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DBC796D6-D575-49C1-BCAD-2D973A125388}" type="parTrans" cxnId="{5A47DAEE-184E-43D2-AEF1-5B3C8F273D81}">
      <dgm:prSet/>
      <dgm:spPr/>
      <dgm:t>
        <a:bodyPr/>
        <a:lstStyle/>
        <a:p>
          <a:endParaRPr lang="en-IN"/>
        </a:p>
      </dgm:t>
    </dgm:pt>
    <dgm:pt modelId="{FE772AE0-8F09-49D1-AF42-3DDC6772D9F4}" type="sibTrans" cxnId="{5A47DAEE-184E-43D2-AEF1-5B3C8F273D81}">
      <dgm:prSet/>
      <dgm:spPr/>
      <dgm:t>
        <a:bodyPr/>
        <a:lstStyle/>
        <a:p>
          <a:endParaRPr lang="en-IN"/>
        </a:p>
      </dgm:t>
    </dgm:pt>
    <dgm:pt modelId="{77C1CD58-0EA7-4282-95C3-B4FD57002BFC}" type="pres">
      <dgm:prSet presAssocID="{470C8718-F300-43C0-AE93-D07498ABA933}" presName="diagram" presStyleCnt="0">
        <dgm:presLayoutVars>
          <dgm:dir/>
          <dgm:resizeHandles val="exact"/>
        </dgm:presLayoutVars>
      </dgm:prSet>
      <dgm:spPr/>
    </dgm:pt>
    <dgm:pt modelId="{1887176E-B541-4E73-85D5-AF9A697F6847}" type="pres">
      <dgm:prSet presAssocID="{820BB844-4F5E-4DEA-B056-124BFD5388C5}" presName="node" presStyleLbl="node1" presStyleIdx="0" presStyleCnt="4">
        <dgm:presLayoutVars>
          <dgm:bulletEnabled val="1"/>
        </dgm:presLayoutVars>
      </dgm:prSet>
      <dgm:spPr/>
    </dgm:pt>
    <dgm:pt modelId="{94DDF651-0FFB-4D38-93A7-EE53030C7F50}" type="pres">
      <dgm:prSet presAssocID="{8369A447-87F7-4EE5-AFA0-00860FC40578}" presName="sibTrans" presStyleCnt="0"/>
      <dgm:spPr/>
    </dgm:pt>
    <dgm:pt modelId="{3C0EFAA1-9C6F-46E2-9077-28DEE5313925}" type="pres">
      <dgm:prSet presAssocID="{4570FCAD-81B5-4676-82A8-ADFA2E99807D}" presName="node" presStyleLbl="node1" presStyleIdx="1" presStyleCnt="4">
        <dgm:presLayoutVars>
          <dgm:bulletEnabled val="1"/>
        </dgm:presLayoutVars>
      </dgm:prSet>
      <dgm:spPr/>
    </dgm:pt>
    <dgm:pt modelId="{D9225810-E4C3-48F1-A08B-0D20DCA274EB}" type="pres">
      <dgm:prSet presAssocID="{3AE6611B-7201-47C6-9680-09EAC88C479A}" presName="sibTrans" presStyleCnt="0"/>
      <dgm:spPr/>
    </dgm:pt>
    <dgm:pt modelId="{E1CC8A22-108E-45F6-830F-F9140D3A149A}" type="pres">
      <dgm:prSet presAssocID="{A7884D81-9AC0-474A-A0B1-2E96D3BC5AEE}" presName="node" presStyleLbl="node1" presStyleIdx="2" presStyleCnt="4">
        <dgm:presLayoutVars>
          <dgm:bulletEnabled val="1"/>
        </dgm:presLayoutVars>
      </dgm:prSet>
      <dgm:spPr/>
    </dgm:pt>
    <dgm:pt modelId="{98A12F76-4835-4E0C-82DC-1890FAA98FA3}" type="pres">
      <dgm:prSet presAssocID="{0962AA1B-6067-473A-8C45-9427084D38FF}" presName="sibTrans" presStyleCnt="0"/>
      <dgm:spPr/>
    </dgm:pt>
    <dgm:pt modelId="{6AC17508-C119-4170-AE47-AF277FB8905A}" type="pres">
      <dgm:prSet presAssocID="{181EAEE0-4604-45D6-A6B1-CF868310B551}" presName="node" presStyleLbl="node1" presStyleIdx="3" presStyleCnt="4">
        <dgm:presLayoutVars>
          <dgm:bulletEnabled val="1"/>
        </dgm:presLayoutVars>
      </dgm:prSet>
      <dgm:spPr/>
    </dgm:pt>
  </dgm:ptLst>
  <dgm:cxnLst>
    <dgm:cxn modelId="{95656A08-F141-40ED-B52E-9AB8F9E0295A}" srcId="{470C8718-F300-43C0-AE93-D07498ABA933}" destId="{A7884D81-9AC0-474A-A0B1-2E96D3BC5AEE}" srcOrd="2" destOrd="0" parTransId="{EA821FAE-35F0-477D-A999-2D9A4B207A28}" sibTransId="{0962AA1B-6067-473A-8C45-9427084D38FF}"/>
    <dgm:cxn modelId="{AC679929-B6C1-4C57-BAAE-3970C8B95347}" type="presOf" srcId="{4570FCAD-81B5-4676-82A8-ADFA2E99807D}" destId="{3C0EFAA1-9C6F-46E2-9077-28DEE5313925}" srcOrd="0" destOrd="0" presId="urn:microsoft.com/office/officeart/2005/8/layout/default"/>
    <dgm:cxn modelId="{7EB85D4D-FE49-422B-8131-F138D0847232}" srcId="{470C8718-F300-43C0-AE93-D07498ABA933}" destId="{4570FCAD-81B5-4676-82A8-ADFA2E99807D}" srcOrd="1" destOrd="0" parTransId="{6D8BCB63-095B-47CC-9D20-8C3EAE136146}" sibTransId="{3AE6611B-7201-47C6-9680-09EAC88C479A}"/>
    <dgm:cxn modelId="{6C0A1872-F4C9-411F-A15B-E379B4468409}" type="presOf" srcId="{470C8718-F300-43C0-AE93-D07498ABA933}" destId="{77C1CD58-0EA7-4282-95C3-B4FD57002BFC}" srcOrd="0" destOrd="0" presId="urn:microsoft.com/office/officeart/2005/8/layout/default"/>
    <dgm:cxn modelId="{BD989753-DB86-4303-86F6-D1AAE133C23D}" type="presOf" srcId="{181EAEE0-4604-45D6-A6B1-CF868310B551}" destId="{6AC17508-C119-4170-AE47-AF277FB8905A}" srcOrd="0" destOrd="0" presId="urn:microsoft.com/office/officeart/2005/8/layout/default"/>
    <dgm:cxn modelId="{E2766E75-47B5-4CBC-96AA-38B795950DCE}" type="presOf" srcId="{A7884D81-9AC0-474A-A0B1-2E96D3BC5AEE}" destId="{E1CC8A22-108E-45F6-830F-F9140D3A149A}" srcOrd="0" destOrd="0" presId="urn:microsoft.com/office/officeart/2005/8/layout/default"/>
    <dgm:cxn modelId="{90EEA37E-FAE8-4726-A217-4DACAA685BC7}" type="presOf" srcId="{820BB844-4F5E-4DEA-B056-124BFD5388C5}" destId="{1887176E-B541-4E73-85D5-AF9A697F6847}" srcOrd="0" destOrd="0" presId="urn:microsoft.com/office/officeart/2005/8/layout/default"/>
    <dgm:cxn modelId="{C02C4ED0-8581-4115-A92D-A1843BDC59E8}" srcId="{470C8718-F300-43C0-AE93-D07498ABA933}" destId="{820BB844-4F5E-4DEA-B056-124BFD5388C5}" srcOrd="0" destOrd="0" parTransId="{529EBA18-C5B7-4DF4-A717-F9286B86E99A}" sibTransId="{8369A447-87F7-4EE5-AFA0-00860FC40578}"/>
    <dgm:cxn modelId="{5A47DAEE-184E-43D2-AEF1-5B3C8F273D81}" srcId="{470C8718-F300-43C0-AE93-D07498ABA933}" destId="{181EAEE0-4604-45D6-A6B1-CF868310B551}" srcOrd="3" destOrd="0" parTransId="{DBC796D6-D575-49C1-BCAD-2D973A125388}" sibTransId="{FE772AE0-8F09-49D1-AF42-3DDC6772D9F4}"/>
    <dgm:cxn modelId="{8D7F7C2B-7B84-4BF3-A95C-8B8851152C68}" type="presParOf" srcId="{77C1CD58-0EA7-4282-95C3-B4FD57002BFC}" destId="{1887176E-B541-4E73-85D5-AF9A697F6847}" srcOrd="0" destOrd="0" presId="urn:microsoft.com/office/officeart/2005/8/layout/default"/>
    <dgm:cxn modelId="{83A454C1-DEB1-4074-B986-51EF58076ECD}" type="presParOf" srcId="{77C1CD58-0EA7-4282-95C3-B4FD57002BFC}" destId="{94DDF651-0FFB-4D38-93A7-EE53030C7F50}" srcOrd="1" destOrd="0" presId="urn:microsoft.com/office/officeart/2005/8/layout/default"/>
    <dgm:cxn modelId="{6F370E1F-4759-44A5-9089-54AFCACF46AB}" type="presParOf" srcId="{77C1CD58-0EA7-4282-95C3-B4FD57002BFC}" destId="{3C0EFAA1-9C6F-46E2-9077-28DEE5313925}" srcOrd="2" destOrd="0" presId="urn:microsoft.com/office/officeart/2005/8/layout/default"/>
    <dgm:cxn modelId="{3A3E1CCB-2D69-4600-B50D-BCDC41927AED}" type="presParOf" srcId="{77C1CD58-0EA7-4282-95C3-B4FD57002BFC}" destId="{D9225810-E4C3-48F1-A08B-0D20DCA274EB}" srcOrd="3" destOrd="0" presId="urn:microsoft.com/office/officeart/2005/8/layout/default"/>
    <dgm:cxn modelId="{D954A139-B2FE-4156-89DD-E8507772AE72}" type="presParOf" srcId="{77C1CD58-0EA7-4282-95C3-B4FD57002BFC}" destId="{E1CC8A22-108E-45F6-830F-F9140D3A149A}" srcOrd="4" destOrd="0" presId="urn:microsoft.com/office/officeart/2005/8/layout/default"/>
    <dgm:cxn modelId="{4B9E5382-266C-4BE3-838A-87CDA78A75E8}" type="presParOf" srcId="{77C1CD58-0EA7-4282-95C3-B4FD57002BFC}" destId="{98A12F76-4835-4E0C-82DC-1890FAA98FA3}" srcOrd="5" destOrd="0" presId="urn:microsoft.com/office/officeart/2005/8/layout/default"/>
    <dgm:cxn modelId="{A9ADACF5-8FE4-47B7-B8C1-9E28971FBB8B}" type="presParOf" srcId="{77C1CD58-0EA7-4282-95C3-B4FD57002BFC}" destId="{6AC17508-C119-4170-AE47-AF277FB8905A}"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0C8718-F300-43C0-AE93-D07498ABA933}"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IN"/>
        </a:p>
      </dgm:t>
    </dgm:pt>
    <dgm:pt modelId="{820BB844-4F5E-4DEA-B056-124BFD5388C5}">
      <dgm:prSet phldrT="[Text]" custT="1"/>
      <dgm:spPr/>
      <dgm:t>
        <a:bodyPr/>
        <a:lstStyle/>
        <a:p>
          <a:pPr>
            <a:buSzPct val="85000"/>
            <a:buFont typeface="Wingdings" panose="05000000000000000000" pitchFamily="2" charset="2"/>
            <a:buChar char="q"/>
          </a:pPr>
          <a:r>
            <a:rPr lang="en-US" sz="2400" b="1" spc="-35" dirty="0">
              <a:latin typeface="Cambria" panose="02040503050406030204" pitchFamily="18" charset="0"/>
              <a:ea typeface="Cambria" panose="02040503050406030204" pitchFamily="18" charset="0"/>
              <a:cs typeface="Calibri" panose="020F0502020204030204" pitchFamily="34" charset="0"/>
            </a:rPr>
            <a:t>Easy to Build and Maintain</a:t>
          </a:r>
          <a:endParaRPr lang="en-IN" sz="2400" dirty="0"/>
        </a:p>
      </dgm:t>
    </dgm:pt>
    <dgm:pt modelId="{529EBA18-C5B7-4DF4-A717-F9286B86E99A}" type="parTrans" cxnId="{C02C4ED0-8581-4115-A92D-A1843BDC59E8}">
      <dgm:prSet/>
      <dgm:spPr/>
      <dgm:t>
        <a:bodyPr/>
        <a:lstStyle/>
        <a:p>
          <a:endParaRPr lang="en-IN" sz="2400"/>
        </a:p>
      </dgm:t>
    </dgm:pt>
    <dgm:pt modelId="{8369A447-87F7-4EE5-AFA0-00860FC40578}" type="sibTrans" cxnId="{C02C4ED0-8581-4115-A92D-A1843BDC59E8}">
      <dgm:prSet/>
      <dgm:spPr/>
      <dgm:t>
        <a:bodyPr/>
        <a:lstStyle/>
        <a:p>
          <a:endParaRPr lang="en-IN" sz="2400"/>
        </a:p>
      </dgm:t>
    </dgm:pt>
    <dgm:pt modelId="{4570FCAD-81B5-4676-82A8-ADFA2E99807D}">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Continuous Delivery</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6D8BCB63-095B-47CC-9D20-8C3EAE136146}" type="parTrans" cxnId="{7EB85D4D-FE49-422B-8131-F138D0847232}">
      <dgm:prSet/>
      <dgm:spPr/>
      <dgm:t>
        <a:bodyPr/>
        <a:lstStyle/>
        <a:p>
          <a:endParaRPr lang="en-IN" sz="2400"/>
        </a:p>
      </dgm:t>
    </dgm:pt>
    <dgm:pt modelId="{3AE6611B-7201-47C6-9680-09EAC88C479A}" type="sibTrans" cxnId="{7EB85D4D-FE49-422B-8131-F138D0847232}">
      <dgm:prSet/>
      <dgm:spPr/>
      <dgm:t>
        <a:bodyPr/>
        <a:lstStyle/>
        <a:p>
          <a:endParaRPr lang="en-IN" sz="2400"/>
        </a:p>
      </dgm:t>
    </dgm:pt>
    <dgm:pt modelId="{A7884D81-9AC0-474A-A0B1-2E96D3BC5AEE}">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Hybrid Technologies</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EA821FAE-35F0-477D-A999-2D9A4B207A28}" type="parTrans" cxnId="{95656A08-F141-40ED-B52E-9AB8F9E0295A}">
      <dgm:prSet/>
      <dgm:spPr/>
      <dgm:t>
        <a:bodyPr/>
        <a:lstStyle/>
        <a:p>
          <a:endParaRPr lang="en-IN" sz="2400"/>
        </a:p>
      </dgm:t>
    </dgm:pt>
    <dgm:pt modelId="{0962AA1B-6067-473A-8C45-9427084D38FF}" type="sibTrans" cxnId="{95656A08-F141-40ED-B52E-9AB8F9E0295A}">
      <dgm:prSet/>
      <dgm:spPr/>
      <dgm:t>
        <a:bodyPr/>
        <a:lstStyle/>
        <a:p>
          <a:endParaRPr lang="en-IN" sz="2400"/>
        </a:p>
      </dgm:t>
    </dgm:pt>
    <dgm:pt modelId="{181EAEE0-4604-45D6-A6B1-CF868310B551}">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Cross Team Coordination</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DBC796D6-D575-49C1-BCAD-2D973A125388}" type="parTrans" cxnId="{5A47DAEE-184E-43D2-AEF1-5B3C8F273D81}">
      <dgm:prSet/>
      <dgm:spPr/>
      <dgm:t>
        <a:bodyPr/>
        <a:lstStyle/>
        <a:p>
          <a:endParaRPr lang="en-IN" sz="2400"/>
        </a:p>
      </dgm:t>
    </dgm:pt>
    <dgm:pt modelId="{FE772AE0-8F09-49D1-AF42-3DDC6772D9F4}" type="sibTrans" cxnId="{5A47DAEE-184E-43D2-AEF1-5B3C8F273D81}">
      <dgm:prSet/>
      <dgm:spPr/>
      <dgm:t>
        <a:bodyPr/>
        <a:lstStyle/>
        <a:p>
          <a:endParaRPr lang="en-IN" sz="2400"/>
        </a:p>
      </dgm:t>
    </dgm:pt>
    <dgm:pt modelId="{00F33E08-995B-4EC5-9D92-51F5C089FDE8}">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Higher Quality Code</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5690D5C3-1400-4EAD-AEBA-EE21D9B7CCD2}" type="parTrans" cxnId="{64B75058-0E04-480E-9E1C-F89A726230A5}">
      <dgm:prSet/>
      <dgm:spPr/>
      <dgm:t>
        <a:bodyPr/>
        <a:lstStyle/>
        <a:p>
          <a:endParaRPr lang="en-IN" sz="2400"/>
        </a:p>
      </dgm:t>
    </dgm:pt>
    <dgm:pt modelId="{5A16E7FC-6BCC-434E-91EC-E9B7E33B2465}" type="sibTrans" cxnId="{64B75058-0E04-480E-9E1C-F89A726230A5}">
      <dgm:prSet/>
      <dgm:spPr/>
      <dgm:t>
        <a:bodyPr/>
        <a:lstStyle/>
        <a:p>
          <a:endParaRPr lang="en-IN" sz="2400"/>
        </a:p>
      </dgm:t>
    </dgm:pt>
    <dgm:pt modelId="{71148354-8B03-4744-9B80-6B3637D09583}">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Smarter Scaling</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13373E90-694C-4EF8-BC95-09D5B10724F7}" type="parTrans" cxnId="{A759365F-875C-40B0-A929-0C87218B3125}">
      <dgm:prSet/>
      <dgm:spPr/>
      <dgm:t>
        <a:bodyPr/>
        <a:lstStyle/>
        <a:p>
          <a:endParaRPr lang="en-IN" sz="2400"/>
        </a:p>
      </dgm:t>
    </dgm:pt>
    <dgm:pt modelId="{8D9878F9-A5E3-4932-99AB-64E4E742AB11}" type="sibTrans" cxnId="{A759365F-875C-40B0-A929-0C87218B3125}">
      <dgm:prSet/>
      <dgm:spPr/>
      <dgm:t>
        <a:bodyPr/>
        <a:lstStyle/>
        <a:p>
          <a:endParaRPr lang="en-IN" sz="2400"/>
        </a:p>
      </dgm:t>
    </dgm:pt>
    <dgm:pt modelId="{00F81201-C0DA-434B-8343-3AA5D23F204C}">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Risk Reduction</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88B2A830-3FEA-4595-8DD9-B6883249087D}" type="parTrans" cxnId="{5179D09E-6C98-48A5-8512-B1C953DA63DB}">
      <dgm:prSet/>
      <dgm:spPr/>
      <dgm:t>
        <a:bodyPr/>
        <a:lstStyle/>
        <a:p>
          <a:endParaRPr lang="en-IN" sz="2400"/>
        </a:p>
      </dgm:t>
    </dgm:pt>
    <dgm:pt modelId="{39BEE425-C21B-4312-8EB4-AFD55A581E32}" type="sibTrans" cxnId="{5179D09E-6C98-48A5-8512-B1C953DA63DB}">
      <dgm:prSet/>
      <dgm:spPr/>
      <dgm:t>
        <a:bodyPr/>
        <a:lstStyle/>
        <a:p>
          <a:endParaRPr lang="en-IN" sz="2400"/>
        </a:p>
      </dgm:t>
    </dgm:pt>
    <dgm:pt modelId="{B8765476-6BFC-4874-A733-6694CC474720}">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Promote Big Data Best Practices</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C6AEF3CA-6199-4F2D-83DE-9BFA30E550F5}" type="parTrans" cxnId="{E6CFFBA3-CEC7-4CCB-83A6-8ED82E1B6594}">
      <dgm:prSet/>
      <dgm:spPr/>
      <dgm:t>
        <a:bodyPr/>
        <a:lstStyle/>
        <a:p>
          <a:endParaRPr lang="en-IN" sz="2400"/>
        </a:p>
      </dgm:t>
    </dgm:pt>
    <dgm:pt modelId="{1DD26BF7-6ABA-4F4A-9595-73A5134CC997}" type="sibTrans" cxnId="{E6CFFBA3-CEC7-4CCB-83A6-8ED82E1B6594}">
      <dgm:prSet/>
      <dgm:spPr/>
      <dgm:t>
        <a:bodyPr/>
        <a:lstStyle/>
        <a:p>
          <a:endParaRPr lang="en-IN" sz="2400"/>
        </a:p>
      </dgm:t>
    </dgm:pt>
    <dgm:pt modelId="{77C1CD58-0EA7-4282-95C3-B4FD57002BFC}" type="pres">
      <dgm:prSet presAssocID="{470C8718-F300-43C0-AE93-D07498ABA933}" presName="diagram" presStyleCnt="0">
        <dgm:presLayoutVars>
          <dgm:dir/>
          <dgm:resizeHandles val="exact"/>
        </dgm:presLayoutVars>
      </dgm:prSet>
      <dgm:spPr/>
    </dgm:pt>
    <dgm:pt modelId="{1887176E-B541-4E73-85D5-AF9A697F6847}" type="pres">
      <dgm:prSet presAssocID="{820BB844-4F5E-4DEA-B056-124BFD5388C5}" presName="node" presStyleLbl="node1" presStyleIdx="0" presStyleCnt="8">
        <dgm:presLayoutVars>
          <dgm:bulletEnabled val="1"/>
        </dgm:presLayoutVars>
      </dgm:prSet>
      <dgm:spPr/>
    </dgm:pt>
    <dgm:pt modelId="{94DDF651-0FFB-4D38-93A7-EE53030C7F50}" type="pres">
      <dgm:prSet presAssocID="{8369A447-87F7-4EE5-AFA0-00860FC40578}" presName="sibTrans" presStyleCnt="0"/>
      <dgm:spPr/>
    </dgm:pt>
    <dgm:pt modelId="{3C0EFAA1-9C6F-46E2-9077-28DEE5313925}" type="pres">
      <dgm:prSet presAssocID="{4570FCAD-81B5-4676-82A8-ADFA2E99807D}" presName="node" presStyleLbl="node1" presStyleIdx="1" presStyleCnt="8">
        <dgm:presLayoutVars>
          <dgm:bulletEnabled val="1"/>
        </dgm:presLayoutVars>
      </dgm:prSet>
      <dgm:spPr/>
    </dgm:pt>
    <dgm:pt modelId="{D9225810-E4C3-48F1-A08B-0D20DCA274EB}" type="pres">
      <dgm:prSet presAssocID="{3AE6611B-7201-47C6-9680-09EAC88C479A}" presName="sibTrans" presStyleCnt="0"/>
      <dgm:spPr/>
    </dgm:pt>
    <dgm:pt modelId="{E1CC8A22-108E-45F6-830F-F9140D3A149A}" type="pres">
      <dgm:prSet presAssocID="{A7884D81-9AC0-474A-A0B1-2E96D3BC5AEE}" presName="node" presStyleLbl="node1" presStyleIdx="2" presStyleCnt="8">
        <dgm:presLayoutVars>
          <dgm:bulletEnabled val="1"/>
        </dgm:presLayoutVars>
      </dgm:prSet>
      <dgm:spPr/>
    </dgm:pt>
    <dgm:pt modelId="{98A12F76-4835-4E0C-82DC-1890FAA98FA3}" type="pres">
      <dgm:prSet presAssocID="{0962AA1B-6067-473A-8C45-9427084D38FF}" presName="sibTrans" presStyleCnt="0"/>
      <dgm:spPr/>
    </dgm:pt>
    <dgm:pt modelId="{6AC17508-C119-4170-AE47-AF277FB8905A}" type="pres">
      <dgm:prSet presAssocID="{181EAEE0-4604-45D6-A6B1-CF868310B551}" presName="node" presStyleLbl="node1" presStyleIdx="3" presStyleCnt="8">
        <dgm:presLayoutVars>
          <dgm:bulletEnabled val="1"/>
        </dgm:presLayoutVars>
      </dgm:prSet>
      <dgm:spPr/>
    </dgm:pt>
    <dgm:pt modelId="{89CEA90C-B4B4-4BBD-BA1A-C095B59B958C}" type="pres">
      <dgm:prSet presAssocID="{FE772AE0-8F09-49D1-AF42-3DDC6772D9F4}" presName="sibTrans" presStyleCnt="0"/>
      <dgm:spPr/>
    </dgm:pt>
    <dgm:pt modelId="{397B1087-DBAB-4184-B47B-292D0B1E7ECF}" type="pres">
      <dgm:prSet presAssocID="{00F33E08-995B-4EC5-9D92-51F5C089FDE8}" presName="node" presStyleLbl="node1" presStyleIdx="4" presStyleCnt="8">
        <dgm:presLayoutVars>
          <dgm:bulletEnabled val="1"/>
        </dgm:presLayoutVars>
      </dgm:prSet>
      <dgm:spPr/>
    </dgm:pt>
    <dgm:pt modelId="{7867BD30-D86A-4D99-88C2-63F970E85744}" type="pres">
      <dgm:prSet presAssocID="{5A16E7FC-6BCC-434E-91EC-E9B7E33B2465}" presName="sibTrans" presStyleCnt="0"/>
      <dgm:spPr/>
    </dgm:pt>
    <dgm:pt modelId="{4F946146-49C9-40A8-B11A-7DDE2B6F69FB}" type="pres">
      <dgm:prSet presAssocID="{71148354-8B03-4744-9B80-6B3637D09583}" presName="node" presStyleLbl="node1" presStyleIdx="5" presStyleCnt="8">
        <dgm:presLayoutVars>
          <dgm:bulletEnabled val="1"/>
        </dgm:presLayoutVars>
      </dgm:prSet>
      <dgm:spPr/>
    </dgm:pt>
    <dgm:pt modelId="{DEC00ED2-9968-4575-8053-A45CDECC8CE0}" type="pres">
      <dgm:prSet presAssocID="{8D9878F9-A5E3-4932-99AB-64E4E742AB11}" presName="sibTrans" presStyleCnt="0"/>
      <dgm:spPr/>
    </dgm:pt>
    <dgm:pt modelId="{3656265B-6104-4934-8C92-6C9676D67EF8}" type="pres">
      <dgm:prSet presAssocID="{00F81201-C0DA-434B-8343-3AA5D23F204C}" presName="node" presStyleLbl="node1" presStyleIdx="6" presStyleCnt="8">
        <dgm:presLayoutVars>
          <dgm:bulletEnabled val="1"/>
        </dgm:presLayoutVars>
      </dgm:prSet>
      <dgm:spPr/>
    </dgm:pt>
    <dgm:pt modelId="{11286205-AC72-4B97-96E6-8B8F091E4528}" type="pres">
      <dgm:prSet presAssocID="{39BEE425-C21B-4312-8EB4-AFD55A581E32}" presName="sibTrans" presStyleCnt="0"/>
      <dgm:spPr/>
    </dgm:pt>
    <dgm:pt modelId="{D3D7694C-CD0D-46B3-996A-018C7E7A8134}" type="pres">
      <dgm:prSet presAssocID="{B8765476-6BFC-4874-A733-6694CC474720}" presName="node" presStyleLbl="node1" presStyleIdx="7" presStyleCnt="8">
        <dgm:presLayoutVars>
          <dgm:bulletEnabled val="1"/>
        </dgm:presLayoutVars>
      </dgm:prSet>
      <dgm:spPr/>
    </dgm:pt>
  </dgm:ptLst>
  <dgm:cxnLst>
    <dgm:cxn modelId="{95656A08-F141-40ED-B52E-9AB8F9E0295A}" srcId="{470C8718-F300-43C0-AE93-D07498ABA933}" destId="{A7884D81-9AC0-474A-A0B1-2E96D3BC5AEE}" srcOrd="2" destOrd="0" parTransId="{EA821FAE-35F0-477D-A999-2D9A4B207A28}" sibTransId="{0962AA1B-6067-473A-8C45-9427084D38FF}"/>
    <dgm:cxn modelId="{AC679929-B6C1-4C57-BAAE-3970C8B95347}" type="presOf" srcId="{4570FCAD-81B5-4676-82A8-ADFA2E99807D}" destId="{3C0EFAA1-9C6F-46E2-9077-28DEE5313925}" srcOrd="0" destOrd="0" presId="urn:microsoft.com/office/officeart/2005/8/layout/default"/>
    <dgm:cxn modelId="{A759365F-875C-40B0-A929-0C87218B3125}" srcId="{470C8718-F300-43C0-AE93-D07498ABA933}" destId="{71148354-8B03-4744-9B80-6B3637D09583}" srcOrd="5" destOrd="0" parTransId="{13373E90-694C-4EF8-BC95-09D5B10724F7}" sibTransId="{8D9878F9-A5E3-4932-99AB-64E4E742AB11}"/>
    <dgm:cxn modelId="{2DD9F546-BC02-4259-B714-A0A4095BEBC0}" type="presOf" srcId="{00F33E08-995B-4EC5-9D92-51F5C089FDE8}" destId="{397B1087-DBAB-4184-B47B-292D0B1E7ECF}" srcOrd="0" destOrd="0" presId="urn:microsoft.com/office/officeart/2005/8/layout/default"/>
    <dgm:cxn modelId="{422C7D4B-6D63-47B2-8C85-81FFAE6F6EF2}" type="presOf" srcId="{71148354-8B03-4744-9B80-6B3637D09583}" destId="{4F946146-49C9-40A8-B11A-7DDE2B6F69FB}" srcOrd="0" destOrd="0" presId="urn:microsoft.com/office/officeart/2005/8/layout/default"/>
    <dgm:cxn modelId="{7EB85D4D-FE49-422B-8131-F138D0847232}" srcId="{470C8718-F300-43C0-AE93-D07498ABA933}" destId="{4570FCAD-81B5-4676-82A8-ADFA2E99807D}" srcOrd="1" destOrd="0" parTransId="{6D8BCB63-095B-47CC-9D20-8C3EAE136146}" sibTransId="{3AE6611B-7201-47C6-9680-09EAC88C479A}"/>
    <dgm:cxn modelId="{6C0A1872-F4C9-411F-A15B-E379B4468409}" type="presOf" srcId="{470C8718-F300-43C0-AE93-D07498ABA933}" destId="{77C1CD58-0EA7-4282-95C3-B4FD57002BFC}" srcOrd="0" destOrd="0" presId="urn:microsoft.com/office/officeart/2005/8/layout/default"/>
    <dgm:cxn modelId="{BD989753-DB86-4303-86F6-D1AAE133C23D}" type="presOf" srcId="{181EAEE0-4604-45D6-A6B1-CF868310B551}" destId="{6AC17508-C119-4170-AE47-AF277FB8905A}" srcOrd="0" destOrd="0" presId="urn:microsoft.com/office/officeart/2005/8/layout/default"/>
    <dgm:cxn modelId="{E2766E75-47B5-4CBC-96AA-38B795950DCE}" type="presOf" srcId="{A7884D81-9AC0-474A-A0B1-2E96D3BC5AEE}" destId="{E1CC8A22-108E-45F6-830F-F9140D3A149A}" srcOrd="0" destOrd="0" presId="urn:microsoft.com/office/officeart/2005/8/layout/default"/>
    <dgm:cxn modelId="{64B75058-0E04-480E-9E1C-F89A726230A5}" srcId="{470C8718-F300-43C0-AE93-D07498ABA933}" destId="{00F33E08-995B-4EC5-9D92-51F5C089FDE8}" srcOrd="4" destOrd="0" parTransId="{5690D5C3-1400-4EAD-AEBA-EE21D9B7CCD2}" sibTransId="{5A16E7FC-6BCC-434E-91EC-E9B7E33B2465}"/>
    <dgm:cxn modelId="{90EEA37E-FAE8-4726-A217-4DACAA685BC7}" type="presOf" srcId="{820BB844-4F5E-4DEA-B056-124BFD5388C5}" destId="{1887176E-B541-4E73-85D5-AF9A697F6847}" srcOrd="0" destOrd="0" presId="urn:microsoft.com/office/officeart/2005/8/layout/default"/>
    <dgm:cxn modelId="{2A23EF7E-6E34-465D-A423-B52235677AC5}" type="presOf" srcId="{00F81201-C0DA-434B-8343-3AA5D23F204C}" destId="{3656265B-6104-4934-8C92-6C9676D67EF8}" srcOrd="0" destOrd="0" presId="urn:microsoft.com/office/officeart/2005/8/layout/default"/>
    <dgm:cxn modelId="{5179D09E-6C98-48A5-8512-B1C953DA63DB}" srcId="{470C8718-F300-43C0-AE93-D07498ABA933}" destId="{00F81201-C0DA-434B-8343-3AA5D23F204C}" srcOrd="6" destOrd="0" parTransId="{88B2A830-3FEA-4595-8DD9-B6883249087D}" sibTransId="{39BEE425-C21B-4312-8EB4-AFD55A581E32}"/>
    <dgm:cxn modelId="{E6CFFBA3-CEC7-4CCB-83A6-8ED82E1B6594}" srcId="{470C8718-F300-43C0-AE93-D07498ABA933}" destId="{B8765476-6BFC-4874-A733-6694CC474720}" srcOrd="7" destOrd="0" parTransId="{C6AEF3CA-6199-4F2D-83DE-9BFA30E550F5}" sibTransId="{1DD26BF7-6ABA-4F4A-9595-73A5134CC997}"/>
    <dgm:cxn modelId="{5243F9BC-5A71-454F-BE38-81D088CCBD9E}" type="presOf" srcId="{B8765476-6BFC-4874-A733-6694CC474720}" destId="{D3D7694C-CD0D-46B3-996A-018C7E7A8134}" srcOrd="0" destOrd="0" presId="urn:microsoft.com/office/officeart/2005/8/layout/default"/>
    <dgm:cxn modelId="{C02C4ED0-8581-4115-A92D-A1843BDC59E8}" srcId="{470C8718-F300-43C0-AE93-D07498ABA933}" destId="{820BB844-4F5E-4DEA-B056-124BFD5388C5}" srcOrd="0" destOrd="0" parTransId="{529EBA18-C5B7-4DF4-A717-F9286B86E99A}" sibTransId="{8369A447-87F7-4EE5-AFA0-00860FC40578}"/>
    <dgm:cxn modelId="{5A47DAEE-184E-43D2-AEF1-5B3C8F273D81}" srcId="{470C8718-F300-43C0-AE93-D07498ABA933}" destId="{181EAEE0-4604-45D6-A6B1-CF868310B551}" srcOrd="3" destOrd="0" parTransId="{DBC796D6-D575-49C1-BCAD-2D973A125388}" sibTransId="{FE772AE0-8F09-49D1-AF42-3DDC6772D9F4}"/>
    <dgm:cxn modelId="{8D7F7C2B-7B84-4BF3-A95C-8B8851152C68}" type="presParOf" srcId="{77C1CD58-0EA7-4282-95C3-B4FD57002BFC}" destId="{1887176E-B541-4E73-85D5-AF9A697F6847}" srcOrd="0" destOrd="0" presId="urn:microsoft.com/office/officeart/2005/8/layout/default"/>
    <dgm:cxn modelId="{83A454C1-DEB1-4074-B986-51EF58076ECD}" type="presParOf" srcId="{77C1CD58-0EA7-4282-95C3-B4FD57002BFC}" destId="{94DDF651-0FFB-4D38-93A7-EE53030C7F50}" srcOrd="1" destOrd="0" presId="urn:microsoft.com/office/officeart/2005/8/layout/default"/>
    <dgm:cxn modelId="{6F370E1F-4759-44A5-9089-54AFCACF46AB}" type="presParOf" srcId="{77C1CD58-0EA7-4282-95C3-B4FD57002BFC}" destId="{3C0EFAA1-9C6F-46E2-9077-28DEE5313925}" srcOrd="2" destOrd="0" presId="urn:microsoft.com/office/officeart/2005/8/layout/default"/>
    <dgm:cxn modelId="{3A3E1CCB-2D69-4600-B50D-BCDC41927AED}" type="presParOf" srcId="{77C1CD58-0EA7-4282-95C3-B4FD57002BFC}" destId="{D9225810-E4C3-48F1-A08B-0D20DCA274EB}" srcOrd="3" destOrd="0" presId="urn:microsoft.com/office/officeart/2005/8/layout/default"/>
    <dgm:cxn modelId="{D954A139-B2FE-4156-89DD-E8507772AE72}" type="presParOf" srcId="{77C1CD58-0EA7-4282-95C3-B4FD57002BFC}" destId="{E1CC8A22-108E-45F6-830F-F9140D3A149A}" srcOrd="4" destOrd="0" presId="urn:microsoft.com/office/officeart/2005/8/layout/default"/>
    <dgm:cxn modelId="{4B9E5382-266C-4BE3-838A-87CDA78A75E8}" type="presParOf" srcId="{77C1CD58-0EA7-4282-95C3-B4FD57002BFC}" destId="{98A12F76-4835-4E0C-82DC-1890FAA98FA3}" srcOrd="5" destOrd="0" presId="urn:microsoft.com/office/officeart/2005/8/layout/default"/>
    <dgm:cxn modelId="{A9ADACF5-8FE4-47B7-B8C1-9E28971FBB8B}" type="presParOf" srcId="{77C1CD58-0EA7-4282-95C3-B4FD57002BFC}" destId="{6AC17508-C119-4170-AE47-AF277FB8905A}" srcOrd="6" destOrd="0" presId="urn:microsoft.com/office/officeart/2005/8/layout/default"/>
    <dgm:cxn modelId="{AE9E6E32-DA2E-49DF-A967-48FFF40812FA}" type="presParOf" srcId="{77C1CD58-0EA7-4282-95C3-B4FD57002BFC}" destId="{89CEA90C-B4B4-4BBD-BA1A-C095B59B958C}" srcOrd="7" destOrd="0" presId="urn:microsoft.com/office/officeart/2005/8/layout/default"/>
    <dgm:cxn modelId="{596BFFA7-4625-4933-B649-F1A6AD34FCF8}" type="presParOf" srcId="{77C1CD58-0EA7-4282-95C3-B4FD57002BFC}" destId="{397B1087-DBAB-4184-B47B-292D0B1E7ECF}" srcOrd="8" destOrd="0" presId="urn:microsoft.com/office/officeart/2005/8/layout/default"/>
    <dgm:cxn modelId="{5C2AB31C-169B-4215-A5D4-36AA06991A3E}" type="presParOf" srcId="{77C1CD58-0EA7-4282-95C3-B4FD57002BFC}" destId="{7867BD30-D86A-4D99-88C2-63F970E85744}" srcOrd="9" destOrd="0" presId="urn:microsoft.com/office/officeart/2005/8/layout/default"/>
    <dgm:cxn modelId="{C4658BF3-BF08-4DFE-8208-FB80A173C0FE}" type="presParOf" srcId="{77C1CD58-0EA7-4282-95C3-B4FD57002BFC}" destId="{4F946146-49C9-40A8-B11A-7DDE2B6F69FB}" srcOrd="10" destOrd="0" presId="urn:microsoft.com/office/officeart/2005/8/layout/default"/>
    <dgm:cxn modelId="{2414D208-D52C-4837-ADA0-B84B057D8063}" type="presParOf" srcId="{77C1CD58-0EA7-4282-95C3-B4FD57002BFC}" destId="{DEC00ED2-9968-4575-8053-A45CDECC8CE0}" srcOrd="11" destOrd="0" presId="urn:microsoft.com/office/officeart/2005/8/layout/default"/>
    <dgm:cxn modelId="{BEE091F1-7898-4F8B-A8A0-BA4EA5B52126}" type="presParOf" srcId="{77C1CD58-0EA7-4282-95C3-B4FD57002BFC}" destId="{3656265B-6104-4934-8C92-6C9676D67EF8}" srcOrd="12" destOrd="0" presId="urn:microsoft.com/office/officeart/2005/8/layout/default"/>
    <dgm:cxn modelId="{71CE1D6A-43E7-47CA-A5E2-25288FC0C0D9}" type="presParOf" srcId="{77C1CD58-0EA7-4282-95C3-B4FD57002BFC}" destId="{11286205-AC72-4B97-96E6-8B8F091E4528}" srcOrd="13" destOrd="0" presId="urn:microsoft.com/office/officeart/2005/8/layout/default"/>
    <dgm:cxn modelId="{73FBEBD4-AE28-40D1-BD80-218E61FEB58F}" type="presParOf" srcId="{77C1CD58-0EA7-4282-95C3-B4FD57002BFC}" destId="{D3D7694C-CD0D-46B3-996A-018C7E7A8134}"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0C8718-F300-43C0-AE93-D07498ABA933}"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IN"/>
        </a:p>
      </dgm:t>
    </dgm:pt>
    <dgm:pt modelId="{820BB844-4F5E-4DEA-B056-124BFD5388C5}">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Provides Opinionated Development approach</a:t>
          </a:r>
        </a:p>
      </dgm:t>
    </dgm:pt>
    <dgm:pt modelId="{529EBA18-C5B7-4DF4-A717-F9286B86E99A}" type="parTrans" cxnId="{C02C4ED0-8581-4115-A92D-A1843BDC59E8}">
      <dgm:prSet/>
      <dgm:spPr/>
      <dgm:t>
        <a:bodyPr/>
        <a:lstStyle/>
        <a:p>
          <a:endParaRPr lang="en-IN"/>
        </a:p>
      </dgm:t>
    </dgm:pt>
    <dgm:pt modelId="{8369A447-87F7-4EE5-AFA0-00860FC40578}" type="sibTrans" cxnId="{C02C4ED0-8581-4115-A92D-A1843BDC59E8}">
      <dgm:prSet/>
      <dgm:spPr/>
      <dgm:t>
        <a:bodyPr/>
        <a:lstStyle/>
        <a:p>
          <a:endParaRPr lang="en-IN"/>
        </a:p>
      </dgm:t>
    </dgm:pt>
    <dgm:pt modelId="{4570FCAD-81B5-4676-82A8-ADFA2E99807D}">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Avoids defining more Annotation Configuration</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gm:t>
    </dgm:pt>
    <dgm:pt modelId="{6D8BCB63-095B-47CC-9D20-8C3EAE136146}" type="parTrans" cxnId="{7EB85D4D-FE49-422B-8131-F138D0847232}">
      <dgm:prSet/>
      <dgm:spPr/>
      <dgm:t>
        <a:bodyPr/>
        <a:lstStyle/>
        <a:p>
          <a:endParaRPr lang="en-IN"/>
        </a:p>
      </dgm:t>
    </dgm:pt>
    <dgm:pt modelId="{3AE6611B-7201-47C6-9680-09EAC88C479A}" type="sibTrans" cxnId="{7EB85D4D-FE49-422B-8131-F138D0847232}">
      <dgm:prSet/>
      <dgm:spPr/>
      <dgm:t>
        <a:bodyPr/>
        <a:lstStyle/>
        <a:p>
          <a:endParaRPr lang="en-IN"/>
        </a:p>
      </dgm:t>
    </dgm:pt>
    <dgm:pt modelId="{A7884D81-9AC0-474A-A0B1-2E96D3BC5AEE}">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Avoids writing lots of import statements</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gm:t>
    </dgm:pt>
    <dgm:pt modelId="{EA821FAE-35F0-477D-A999-2D9A4B207A28}" type="parTrans" cxnId="{95656A08-F141-40ED-B52E-9AB8F9E0295A}">
      <dgm:prSet/>
      <dgm:spPr/>
      <dgm:t>
        <a:bodyPr/>
        <a:lstStyle/>
        <a:p>
          <a:endParaRPr lang="en-IN"/>
        </a:p>
      </dgm:t>
    </dgm:pt>
    <dgm:pt modelId="{0962AA1B-6067-473A-8C45-9427084D38FF}" type="sibTrans" cxnId="{95656A08-F141-40ED-B52E-9AB8F9E0295A}">
      <dgm:prSet/>
      <dgm:spPr/>
      <dgm:t>
        <a:bodyPr/>
        <a:lstStyle/>
        <a:p>
          <a:endParaRPr lang="en-IN"/>
        </a:p>
      </dgm:t>
    </dgm:pt>
    <dgm:pt modelId="{181EAEE0-4604-45D6-A6B1-CF868310B551}">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Avoids XML Configuration.</a:t>
          </a:r>
        </a:p>
      </dgm:t>
    </dgm:pt>
    <dgm:pt modelId="{DBC796D6-D575-49C1-BCAD-2D973A125388}" type="parTrans" cxnId="{5A47DAEE-184E-43D2-AEF1-5B3C8F273D81}">
      <dgm:prSet/>
      <dgm:spPr/>
      <dgm:t>
        <a:bodyPr/>
        <a:lstStyle/>
        <a:p>
          <a:endParaRPr lang="en-IN"/>
        </a:p>
      </dgm:t>
    </dgm:pt>
    <dgm:pt modelId="{FE772AE0-8F09-49D1-AF42-3DDC6772D9F4}" type="sibTrans" cxnId="{5A47DAEE-184E-43D2-AEF1-5B3C8F273D81}">
      <dgm:prSet/>
      <dgm:spPr/>
      <dgm:t>
        <a:bodyPr/>
        <a:lstStyle/>
        <a:p>
          <a:endParaRPr lang="en-IN"/>
        </a:p>
      </dgm:t>
    </dgm:pt>
    <dgm:pt modelId="{77C1CD58-0EA7-4282-95C3-B4FD57002BFC}" type="pres">
      <dgm:prSet presAssocID="{470C8718-F300-43C0-AE93-D07498ABA933}" presName="diagram" presStyleCnt="0">
        <dgm:presLayoutVars>
          <dgm:dir/>
          <dgm:resizeHandles val="exact"/>
        </dgm:presLayoutVars>
      </dgm:prSet>
      <dgm:spPr/>
    </dgm:pt>
    <dgm:pt modelId="{1887176E-B541-4E73-85D5-AF9A697F6847}" type="pres">
      <dgm:prSet presAssocID="{820BB844-4F5E-4DEA-B056-124BFD5388C5}" presName="node" presStyleLbl="node1" presStyleIdx="0" presStyleCnt="4">
        <dgm:presLayoutVars>
          <dgm:bulletEnabled val="1"/>
        </dgm:presLayoutVars>
      </dgm:prSet>
      <dgm:spPr/>
    </dgm:pt>
    <dgm:pt modelId="{94DDF651-0FFB-4D38-93A7-EE53030C7F50}" type="pres">
      <dgm:prSet presAssocID="{8369A447-87F7-4EE5-AFA0-00860FC40578}" presName="sibTrans" presStyleCnt="0"/>
      <dgm:spPr/>
    </dgm:pt>
    <dgm:pt modelId="{3C0EFAA1-9C6F-46E2-9077-28DEE5313925}" type="pres">
      <dgm:prSet presAssocID="{4570FCAD-81B5-4676-82A8-ADFA2E99807D}" presName="node" presStyleLbl="node1" presStyleIdx="1" presStyleCnt="4">
        <dgm:presLayoutVars>
          <dgm:bulletEnabled val="1"/>
        </dgm:presLayoutVars>
      </dgm:prSet>
      <dgm:spPr/>
    </dgm:pt>
    <dgm:pt modelId="{D9225810-E4C3-48F1-A08B-0D20DCA274EB}" type="pres">
      <dgm:prSet presAssocID="{3AE6611B-7201-47C6-9680-09EAC88C479A}" presName="sibTrans" presStyleCnt="0"/>
      <dgm:spPr/>
    </dgm:pt>
    <dgm:pt modelId="{E1CC8A22-108E-45F6-830F-F9140D3A149A}" type="pres">
      <dgm:prSet presAssocID="{A7884D81-9AC0-474A-A0B1-2E96D3BC5AEE}" presName="node" presStyleLbl="node1" presStyleIdx="2" presStyleCnt="4">
        <dgm:presLayoutVars>
          <dgm:bulletEnabled val="1"/>
        </dgm:presLayoutVars>
      </dgm:prSet>
      <dgm:spPr/>
    </dgm:pt>
    <dgm:pt modelId="{98A12F76-4835-4E0C-82DC-1890FAA98FA3}" type="pres">
      <dgm:prSet presAssocID="{0962AA1B-6067-473A-8C45-9427084D38FF}" presName="sibTrans" presStyleCnt="0"/>
      <dgm:spPr/>
    </dgm:pt>
    <dgm:pt modelId="{6AC17508-C119-4170-AE47-AF277FB8905A}" type="pres">
      <dgm:prSet presAssocID="{181EAEE0-4604-45D6-A6B1-CF868310B551}" presName="node" presStyleLbl="node1" presStyleIdx="3" presStyleCnt="4">
        <dgm:presLayoutVars>
          <dgm:bulletEnabled val="1"/>
        </dgm:presLayoutVars>
      </dgm:prSet>
      <dgm:spPr/>
    </dgm:pt>
  </dgm:ptLst>
  <dgm:cxnLst>
    <dgm:cxn modelId="{95656A08-F141-40ED-B52E-9AB8F9E0295A}" srcId="{470C8718-F300-43C0-AE93-D07498ABA933}" destId="{A7884D81-9AC0-474A-A0B1-2E96D3BC5AEE}" srcOrd="2" destOrd="0" parTransId="{EA821FAE-35F0-477D-A999-2D9A4B207A28}" sibTransId="{0962AA1B-6067-473A-8C45-9427084D38FF}"/>
    <dgm:cxn modelId="{AC679929-B6C1-4C57-BAAE-3970C8B95347}" type="presOf" srcId="{4570FCAD-81B5-4676-82A8-ADFA2E99807D}" destId="{3C0EFAA1-9C6F-46E2-9077-28DEE5313925}" srcOrd="0" destOrd="0" presId="urn:microsoft.com/office/officeart/2005/8/layout/default"/>
    <dgm:cxn modelId="{7EB85D4D-FE49-422B-8131-F138D0847232}" srcId="{470C8718-F300-43C0-AE93-D07498ABA933}" destId="{4570FCAD-81B5-4676-82A8-ADFA2E99807D}" srcOrd="1" destOrd="0" parTransId="{6D8BCB63-095B-47CC-9D20-8C3EAE136146}" sibTransId="{3AE6611B-7201-47C6-9680-09EAC88C479A}"/>
    <dgm:cxn modelId="{6C0A1872-F4C9-411F-A15B-E379B4468409}" type="presOf" srcId="{470C8718-F300-43C0-AE93-D07498ABA933}" destId="{77C1CD58-0EA7-4282-95C3-B4FD57002BFC}" srcOrd="0" destOrd="0" presId="urn:microsoft.com/office/officeart/2005/8/layout/default"/>
    <dgm:cxn modelId="{BD989753-DB86-4303-86F6-D1AAE133C23D}" type="presOf" srcId="{181EAEE0-4604-45D6-A6B1-CF868310B551}" destId="{6AC17508-C119-4170-AE47-AF277FB8905A}" srcOrd="0" destOrd="0" presId="urn:microsoft.com/office/officeart/2005/8/layout/default"/>
    <dgm:cxn modelId="{E2766E75-47B5-4CBC-96AA-38B795950DCE}" type="presOf" srcId="{A7884D81-9AC0-474A-A0B1-2E96D3BC5AEE}" destId="{E1CC8A22-108E-45F6-830F-F9140D3A149A}" srcOrd="0" destOrd="0" presId="urn:microsoft.com/office/officeart/2005/8/layout/default"/>
    <dgm:cxn modelId="{90EEA37E-FAE8-4726-A217-4DACAA685BC7}" type="presOf" srcId="{820BB844-4F5E-4DEA-B056-124BFD5388C5}" destId="{1887176E-B541-4E73-85D5-AF9A697F6847}" srcOrd="0" destOrd="0" presId="urn:microsoft.com/office/officeart/2005/8/layout/default"/>
    <dgm:cxn modelId="{C02C4ED0-8581-4115-A92D-A1843BDC59E8}" srcId="{470C8718-F300-43C0-AE93-D07498ABA933}" destId="{820BB844-4F5E-4DEA-B056-124BFD5388C5}" srcOrd="0" destOrd="0" parTransId="{529EBA18-C5B7-4DF4-A717-F9286B86E99A}" sibTransId="{8369A447-87F7-4EE5-AFA0-00860FC40578}"/>
    <dgm:cxn modelId="{5A47DAEE-184E-43D2-AEF1-5B3C8F273D81}" srcId="{470C8718-F300-43C0-AE93-D07498ABA933}" destId="{181EAEE0-4604-45D6-A6B1-CF868310B551}" srcOrd="3" destOrd="0" parTransId="{DBC796D6-D575-49C1-BCAD-2D973A125388}" sibTransId="{FE772AE0-8F09-49D1-AF42-3DDC6772D9F4}"/>
    <dgm:cxn modelId="{8D7F7C2B-7B84-4BF3-A95C-8B8851152C68}" type="presParOf" srcId="{77C1CD58-0EA7-4282-95C3-B4FD57002BFC}" destId="{1887176E-B541-4E73-85D5-AF9A697F6847}" srcOrd="0" destOrd="0" presId="urn:microsoft.com/office/officeart/2005/8/layout/default"/>
    <dgm:cxn modelId="{83A454C1-DEB1-4074-B986-51EF58076ECD}" type="presParOf" srcId="{77C1CD58-0EA7-4282-95C3-B4FD57002BFC}" destId="{94DDF651-0FFB-4D38-93A7-EE53030C7F50}" srcOrd="1" destOrd="0" presId="urn:microsoft.com/office/officeart/2005/8/layout/default"/>
    <dgm:cxn modelId="{6F370E1F-4759-44A5-9089-54AFCACF46AB}" type="presParOf" srcId="{77C1CD58-0EA7-4282-95C3-B4FD57002BFC}" destId="{3C0EFAA1-9C6F-46E2-9077-28DEE5313925}" srcOrd="2" destOrd="0" presId="urn:microsoft.com/office/officeart/2005/8/layout/default"/>
    <dgm:cxn modelId="{3A3E1CCB-2D69-4600-B50D-BCDC41927AED}" type="presParOf" srcId="{77C1CD58-0EA7-4282-95C3-B4FD57002BFC}" destId="{D9225810-E4C3-48F1-A08B-0D20DCA274EB}" srcOrd="3" destOrd="0" presId="urn:microsoft.com/office/officeart/2005/8/layout/default"/>
    <dgm:cxn modelId="{D954A139-B2FE-4156-89DD-E8507772AE72}" type="presParOf" srcId="{77C1CD58-0EA7-4282-95C3-B4FD57002BFC}" destId="{E1CC8A22-108E-45F6-830F-F9140D3A149A}" srcOrd="4" destOrd="0" presId="urn:microsoft.com/office/officeart/2005/8/layout/default"/>
    <dgm:cxn modelId="{4B9E5382-266C-4BE3-838A-87CDA78A75E8}" type="presParOf" srcId="{77C1CD58-0EA7-4282-95C3-B4FD57002BFC}" destId="{98A12F76-4835-4E0C-82DC-1890FAA98FA3}" srcOrd="5" destOrd="0" presId="urn:microsoft.com/office/officeart/2005/8/layout/default"/>
    <dgm:cxn modelId="{A9ADACF5-8FE4-47B7-B8C1-9E28971FBB8B}" type="presParOf" srcId="{77C1CD58-0EA7-4282-95C3-B4FD57002BFC}" destId="{6AC17508-C119-4170-AE47-AF277FB8905A}"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0C8718-F300-43C0-AE93-D07498ABA933}"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IN"/>
        </a:p>
      </dgm:t>
    </dgm:pt>
    <dgm:pt modelId="{820BB844-4F5E-4DEA-B056-124BFD5388C5}">
      <dgm:prSet phldrT="[Text]" custT="1"/>
      <dgm:spPr>
        <a:ln w="28575">
          <a:extLst>
            <a:ext uri="{C807C97D-BFC1-408E-A445-0C87EB9F89A2}">
              <ask:lineSketchStyleProps xmlns:ask="http://schemas.microsoft.com/office/drawing/2018/sketchyshapes">
                <ask:type>
                  <ask:lineSketchFreehand/>
                </ask:type>
              </ask:lineSketchStyleProps>
            </a:ext>
          </a:extLst>
        </a:ln>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latin typeface="Cambria" panose="02040503050406030204" pitchFamily="18" charset="0"/>
              <a:ea typeface="Cambria" panose="02040503050406030204" pitchFamily="18" charset="0"/>
              <a:cs typeface="Calibri" panose="020F0502020204030204" pitchFamily="34" charset="0"/>
            </a:rPr>
            <a:t>Web Development</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529EBA18-C5B7-4DF4-A717-F9286B86E99A}" type="parTrans" cxnId="{C02C4ED0-8581-4115-A92D-A1843BDC59E8}">
      <dgm:prSet/>
      <dgm:spPr/>
      <dgm:t>
        <a:bodyPr/>
        <a:lstStyle/>
        <a:p>
          <a:endParaRPr lang="en-IN" sz="2400"/>
        </a:p>
      </dgm:t>
    </dgm:pt>
    <dgm:pt modelId="{8369A447-87F7-4EE5-AFA0-00860FC40578}" type="sibTrans" cxnId="{C02C4ED0-8581-4115-A92D-A1843BDC59E8}">
      <dgm:prSet/>
      <dgm:spPr/>
      <dgm:t>
        <a:bodyPr/>
        <a:lstStyle/>
        <a:p>
          <a:endParaRPr lang="en-IN" sz="2400"/>
        </a:p>
      </dgm:t>
    </dgm:pt>
    <dgm:pt modelId="{4570FCAD-81B5-4676-82A8-ADFA2E99807D}">
      <dgm:prSet phldrT="[Text]" custT="1"/>
      <dgm:spPr>
        <a:solidFill>
          <a:schemeClr val="accent2">
            <a:lumMod val="75000"/>
          </a:schemeClr>
        </a:solidFill>
        <a:ln w="28575">
          <a:solidFill>
            <a:schemeClr val="tx1"/>
          </a:solidFill>
          <a:extLst>
            <a:ext uri="{C807C97D-BFC1-408E-A445-0C87EB9F89A2}">
              <ask:lineSketchStyleProps xmlns:ask="http://schemas.microsoft.com/office/drawing/2018/sketchyshapes">
                <ask:type>
                  <ask:lineSketchFreehand/>
                </ask:type>
              </ask:lineSketchStyleProps>
            </a:ext>
          </a:extLst>
        </a:ln>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latin typeface="Cambria" panose="02040503050406030204" pitchFamily="18" charset="0"/>
              <a:ea typeface="Cambria" panose="02040503050406030204" pitchFamily="18" charset="0"/>
              <a:cs typeface="Calibri" panose="020F0502020204030204" pitchFamily="34" charset="0"/>
            </a:rPr>
            <a:t>SpringApplication</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6D8BCB63-095B-47CC-9D20-8C3EAE136146}" type="parTrans" cxnId="{7EB85D4D-FE49-422B-8131-F138D0847232}">
      <dgm:prSet/>
      <dgm:spPr/>
      <dgm:t>
        <a:bodyPr/>
        <a:lstStyle/>
        <a:p>
          <a:endParaRPr lang="en-IN" sz="2400"/>
        </a:p>
      </dgm:t>
    </dgm:pt>
    <dgm:pt modelId="{3AE6611B-7201-47C6-9680-09EAC88C479A}" type="sibTrans" cxnId="{7EB85D4D-FE49-422B-8131-F138D0847232}">
      <dgm:prSet/>
      <dgm:spPr/>
      <dgm:t>
        <a:bodyPr/>
        <a:lstStyle/>
        <a:p>
          <a:endParaRPr lang="en-IN" sz="2400"/>
        </a:p>
      </dgm:t>
    </dgm:pt>
    <dgm:pt modelId="{A7884D81-9AC0-474A-A0B1-2E96D3BC5AEE}">
      <dgm:prSet phldrT="[Text]" custT="1"/>
      <dgm:spPr>
        <a:ln w="28575">
          <a:solidFill>
            <a:schemeClr val="tx1"/>
          </a:solidFill>
          <a:extLst>
            <a:ext uri="{C807C97D-BFC1-408E-A445-0C87EB9F89A2}">
              <ask:lineSketchStyleProps xmlns:ask="http://schemas.microsoft.com/office/drawing/2018/sketchyshapes">
                <ask:type>
                  <ask:lineSketchFreehand/>
                </ask:type>
              </ask:lineSketchStyleProps>
            </a:ext>
          </a:extLst>
        </a:ln>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latin typeface="Cambria" panose="02040503050406030204" pitchFamily="18" charset="0"/>
              <a:ea typeface="Cambria" panose="02040503050406030204" pitchFamily="18" charset="0"/>
              <a:cs typeface="Calibri" panose="020F0502020204030204" pitchFamily="34" charset="0"/>
            </a:rPr>
            <a:t>Application events and listeners</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EA821FAE-35F0-477D-A999-2D9A4B207A28}" type="parTrans" cxnId="{95656A08-F141-40ED-B52E-9AB8F9E0295A}">
      <dgm:prSet/>
      <dgm:spPr/>
      <dgm:t>
        <a:bodyPr/>
        <a:lstStyle/>
        <a:p>
          <a:endParaRPr lang="en-IN" sz="2400"/>
        </a:p>
      </dgm:t>
    </dgm:pt>
    <dgm:pt modelId="{0962AA1B-6067-473A-8C45-9427084D38FF}" type="sibTrans" cxnId="{95656A08-F141-40ED-B52E-9AB8F9E0295A}">
      <dgm:prSet/>
      <dgm:spPr/>
      <dgm:t>
        <a:bodyPr/>
        <a:lstStyle/>
        <a:p>
          <a:endParaRPr lang="en-IN" sz="2400"/>
        </a:p>
      </dgm:t>
    </dgm:pt>
    <dgm:pt modelId="{181EAEE0-4604-45D6-A6B1-CF868310B551}">
      <dgm:prSet phldrT="[Text]" custT="1"/>
      <dgm:spPr>
        <a:solidFill>
          <a:srgbClr val="7030A0"/>
        </a:solidFill>
        <a:ln w="28575" cap="flat" cmpd="sng" algn="ctr">
          <a:solidFill>
            <a:scrgbClr r="0" g="0" b="0"/>
          </a:solidFill>
          <a:prstDash val="solid"/>
          <a:miter lim="800000"/>
          <a:extLst>
            <a:ext uri="{C807C97D-BFC1-408E-A445-0C87EB9F89A2}">
              <ask:lineSketchStyleProps xmlns:ask="http://schemas.microsoft.com/office/drawing/2018/sketchyshapes">
                <ask:type>
                  <ask:lineSketchFreehand/>
                </ask:type>
              </ask:lineSketchStyleProps>
            </a:ext>
          </a:extLst>
        </a:ln>
        <a:effectLst/>
      </dgm:spPr>
      <dgm:t>
        <a:bodyPr spcFirstLastPara="0" vert="horz" wrap="square" lIns="91440" tIns="91440" rIns="91440" bIns="91440" numCol="1" spcCol="1270" anchor="ctr" anchorCtr="0"/>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solidFill>
                <a:srgbClr val="FFFFFF"/>
              </a:solidFill>
              <a:latin typeface="Cambria" panose="02040503050406030204" pitchFamily="18" charset="0"/>
              <a:ea typeface="Cambria" panose="02040503050406030204" pitchFamily="18" charset="0"/>
              <a:cs typeface="Calibri" panose="020F0502020204030204" pitchFamily="34" charset="0"/>
            </a:rPr>
            <a:t>Admin features</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gm:t>
    </dgm:pt>
    <dgm:pt modelId="{DBC796D6-D575-49C1-BCAD-2D973A125388}" type="parTrans" cxnId="{5A47DAEE-184E-43D2-AEF1-5B3C8F273D81}">
      <dgm:prSet/>
      <dgm:spPr/>
      <dgm:t>
        <a:bodyPr/>
        <a:lstStyle/>
        <a:p>
          <a:endParaRPr lang="en-IN" sz="2400"/>
        </a:p>
      </dgm:t>
    </dgm:pt>
    <dgm:pt modelId="{FE772AE0-8F09-49D1-AF42-3DDC6772D9F4}" type="sibTrans" cxnId="{5A47DAEE-184E-43D2-AEF1-5B3C8F273D81}">
      <dgm:prSet/>
      <dgm:spPr/>
      <dgm:t>
        <a:bodyPr/>
        <a:lstStyle/>
        <a:p>
          <a:endParaRPr lang="en-IN" sz="2400"/>
        </a:p>
      </dgm:t>
    </dgm:pt>
    <dgm:pt modelId="{00F33E08-995B-4EC5-9D92-51F5C089FDE8}">
      <dgm:prSet phldrT="[Text]" custT="1"/>
      <dgm:spPr>
        <a:ln w="28575">
          <a:solidFill>
            <a:schemeClr val="tx1"/>
          </a:solidFill>
          <a:extLst>
            <a:ext uri="{C807C97D-BFC1-408E-A445-0C87EB9F89A2}">
              <ask:lineSketchStyleProps xmlns:ask="http://schemas.microsoft.com/office/drawing/2018/sketchyshapes">
                <ask:type>
                  <ask:lineSketchFreehand/>
                </ask:type>
              </ask:lineSketchStyleProps>
            </a:ext>
          </a:extLst>
        </a:ln>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latin typeface="Cambria" panose="02040503050406030204" pitchFamily="18" charset="0"/>
              <a:ea typeface="Cambria" panose="02040503050406030204" pitchFamily="18" charset="0"/>
              <a:cs typeface="Calibri" panose="020F0502020204030204" pitchFamily="34" charset="0"/>
            </a:rPr>
            <a:t>Externalized Configuration</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5690D5C3-1400-4EAD-AEBA-EE21D9B7CCD2}" type="parTrans" cxnId="{64B75058-0E04-480E-9E1C-F89A726230A5}">
      <dgm:prSet/>
      <dgm:spPr/>
      <dgm:t>
        <a:bodyPr/>
        <a:lstStyle/>
        <a:p>
          <a:endParaRPr lang="en-IN" sz="2400"/>
        </a:p>
      </dgm:t>
    </dgm:pt>
    <dgm:pt modelId="{5A16E7FC-6BCC-434E-91EC-E9B7E33B2465}" type="sibTrans" cxnId="{64B75058-0E04-480E-9E1C-F89A726230A5}">
      <dgm:prSet/>
      <dgm:spPr/>
      <dgm:t>
        <a:bodyPr/>
        <a:lstStyle/>
        <a:p>
          <a:endParaRPr lang="en-IN" sz="2400"/>
        </a:p>
      </dgm:t>
    </dgm:pt>
    <dgm:pt modelId="{71148354-8B03-4744-9B80-6B3637D09583}">
      <dgm:prSet phldrT="[Text]" custT="1"/>
      <dgm:spPr>
        <a:solidFill>
          <a:srgbClr val="F15B2A"/>
        </a:solidFill>
        <a:ln w="28575" cap="flat" cmpd="sng" algn="ctr">
          <a:solidFill>
            <a:srgbClr val="000000"/>
          </a:solidFill>
          <a:prstDash val="solid"/>
          <a:miter lim="800000"/>
          <a:extLst>
            <a:ext uri="{C807C97D-BFC1-408E-A445-0C87EB9F89A2}">
              <ask:lineSketchStyleProps xmlns:ask="http://schemas.microsoft.com/office/drawing/2018/sketchyshapes">
                <ask:type>
                  <ask:lineSketchFreehand/>
                </ask:type>
              </ask:lineSketchStyleProps>
            </a:ext>
          </a:extLst>
        </a:ln>
        <a:effectLst/>
      </dgm:spPr>
      <dgm:t>
        <a:bodyPr spcFirstLastPara="0" vert="horz" wrap="square" lIns="91440" tIns="91440" rIns="91440" bIns="91440" numCol="1" spcCol="1270" anchor="ctr" anchorCtr="0"/>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solidFill>
                <a:srgbClr val="FFFFFF"/>
              </a:solidFill>
              <a:latin typeface="Cambria" panose="02040503050406030204" pitchFamily="18" charset="0"/>
              <a:ea typeface="Cambria" panose="02040503050406030204" pitchFamily="18" charset="0"/>
              <a:cs typeface="Calibri" panose="020F0502020204030204" pitchFamily="34" charset="0"/>
            </a:rPr>
            <a:t>Logging</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gm:t>
    </dgm:pt>
    <dgm:pt modelId="{13373E90-694C-4EF8-BC95-09D5B10724F7}" type="parTrans" cxnId="{A759365F-875C-40B0-A929-0C87218B3125}">
      <dgm:prSet/>
      <dgm:spPr/>
      <dgm:t>
        <a:bodyPr/>
        <a:lstStyle/>
        <a:p>
          <a:endParaRPr lang="en-IN" sz="2400"/>
        </a:p>
      </dgm:t>
    </dgm:pt>
    <dgm:pt modelId="{8D9878F9-A5E3-4932-99AB-64E4E742AB11}" type="sibTrans" cxnId="{A759365F-875C-40B0-A929-0C87218B3125}">
      <dgm:prSet/>
      <dgm:spPr/>
      <dgm:t>
        <a:bodyPr/>
        <a:lstStyle/>
        <a:p>
          <a:endParaRPr lang="en-IN" sz="2400"/>
        </a:p>
      </dgm:t>
    </dgm:pt>
    <dgm:pt modelId="{77C1CD58-0EA7-4282-95C3-B4FD57002BFC}" type="pres">
      <dgm:prSet presAssocID="{470C8718-F300-43C0-AE93-D07498ABA933}" presName="diagram" presStyleCnt="0">
        <dgm:presLayoutVars>
          <dgm:dir/>
          <dgm:resizeHandles val="exact"/>
        </dgm:presLayoutVars>
      </dgm:prSet>
      <dgm:spPr/>
    </dgm:pt>
    <dgm:pt modelId="{1887176E-B541-4E73-85D5-AF9A697F6847}" type="pres">
      <dgm:prSet presAssocID="{820BB844-4F5E-4DEA-B056-124BFD5388C5}" presName="node" presStyleLbl="node1" presStyleIdx="0" presStyleCnt="6">
        <dgm:presLayoutVars>
          <dgm:bulletEnabled val="1"/>
        </dgm:presLayoutVars>
      </dgm:prSet>
      <dgm:spPr/>
    </dgm:pt>
    <dgm:pt modelId="{94DDF651-0FFB-4D38-93A7-EE53030C7F50}" type="pres">
      <dgm:prSet presAssocID="{8369A447-87F7-4EE5-AFA0-00860FC40578}" presName="sibTrans" presStyleCnt="0"/>
      <dgm:spPr/>
    </dgm:pt>
    <dgm:pt modelId="{3C0EFAA1-9C6F-46E2-9077-28DEE5313925}" type="pres">
      <dgm:prSet presAssocID="{4570FCAD-81B5-4676-82A8-ADFA2E99807D}" presName="node" presStyleLbl="node1" presStyleIdx="1" presStyleCnt="6">
        <dgm:presLayoutVars>
          <dgm:bulletEnabled val="1"/>
        </dgm:presLayoutVars>
      </dgm:prSet>
      <dgm:spPr/>
    </dgm:pt>
    <dgm:pt modelId="{D9225810-E4C3-48F1-A08B-0D20DCA274EB}" type="pres">
      <dgm:prSet presAssocID="{3AE6611B-7201-47C6-9680-09EAC88C479A}" presName="sibTrans" presStyleCnt="0"/>
      <dgm:spPr/>
    </dgm:pt>
    <dgm:pt modelId="{E1CC8A22-108E-45F6-830F-F9140D3A149A}" type="pres">
      <dgm:prSet presAssocID="{A7884D81-9AC0-474A-A0B1-2E96D3BC5AEE}" presName="node" presStyleLbl="node1" presStyleIdx="2" presStyleCnt="6">
        <dgm:presLayoutVars>
          <dgm:bulletEnabled val="1"/>
        </dgm:presLayoutVars>
      </dgm:prSet>
      <dgm:spPr/>
    </dgm:pt>
    <dgm:pt modelId="{98A12F76-4835-4E0C-82DC-1890FAA98FA3}" type="pres">
      <dgm:prSet presAssocID="{0962AA1B-6067-473A-8C45-9427084D38FF}" presName="sibTrans" presStyleCnt="0"/>
      <dgm:spPr/>
    </dgm:pt>
    <dgm:pt modelId="{6AC17508-C119-4170-AE47-AF277FB8905A}" type="pres">
      <dgm:prSet presAssocID="{181EAEE0-4604-45D6-A6B1-CF868310B551}" presName="node" presStyleLbl="node1" presStyleIdx="3" presStyleCnt="6">
        <dgm:presLayoutVars>
          <dgm:bulletEnabled val="1"/>
        </dgm:presLayoutVars>
      </dgm:prSet>
      <dgm:spPr>
        <a:xfrm>
          <a:off x="0" y="2615384"/>
          <a:ext cx="2802006" cy="1681204"/>
        </a:xfrm>
        <a:prstGeom prst="rect">
          <a:avLst/>
        </a:prstGeom>
      </dgm:spPr>
    </dgm:pt>
    <dgm:pt modelId="{89CEA90C-B4B4-4BBD-BA1A-C095B59B958C}" type="pres">
      <dgm:prSet presAssocID="{FE772AE0-8F09-49D1-AF42-3DDC6772D9F4}" presName="sibTrans" presStyleCnt="0"/>
      <dgm:spPr/>
    </dgm:pt>
    <dgm:pt modelId="{397B1087-DBAB-4184-B47B-292D0B1E7ECF}" type="pres">
      <dgm:prSet presAssocID="{00F33E08-995B-4EC5-9D92-51F5C089FDE8}" presName="node" presStyleLbl="node1" presStyleIdx="4" presStyleCnt="6">
        <dgm:presLayoutVars>
          <dgm:bulletEnabled val="1"/>
        </dgm:presLayoutVars>
      </dgm:prSet>
      <dgm:spPr/>
    </dgm:pt>
    <dgm:pt modelId="{7867BD30-D86A-4D99-88C2-63F970E85744}" type="pres">
      <dgm:prSet presAssocID="{5A16E7FC-6BCC-434E-91EC-E9B7E33B2465}" presName="sibTrans" presStyleCnt="0"/>
      <dgm:spPr/>
    </dgm:pt>
    <dgm:pt modelId="{4F946146-49C9-40A8-B11A-7DDE2B6F69FB}" type="pres">
      <dgm:prSet presAssocID="{71148354-8B03-4744-9B80-6B3637D09583}" presName="node" presStyleLbl="node1" presStyleIdx="5" presStyleCnt="6">
        <dgm:presLayoutVars>
          <dgm:bulletEnabled val="1"/>
        </dgm:presLayoutVars>
      </dgm:prSet>
      <dgm:spPr>
        <a:xfrm>
          <a:off x="6164415" y="2615384"/>
          <a:ext cx="2802006" cy="1681204"/>
        </a:xfrm>
        <a:prstGeom prst="rect">
          <a:avLst/>
        </a:prstGeom>
      </dgm:spPr>
    </dgm:pt>
  </dgm:ptLst>
  <dgm:cxnLst>
    <dgm:cxn modelId="{95656A08-F141-40ED-B52E-9AB8F9E0295A}" srcId="{470C8718-F300-43C0-AE93-D07498ABA933}" destId="{A7884D81-9AC0-474A-A0B1-2E96D3BC5AEE}" srcOrd="2" destOrd="0" parTransId="{EA821FAE-35F0-477D-A999-2D9A4B207A28}" sibTransId="{0962AA1B-6067-473A-8C45-9427084D38FF}"/>
    <dgm:cxn modelId="{AC679929-B6C1-4C57-BAAE-3970C8B95347}" type="presOf" srcId="{4570FCAD-81B5-4676-82A8-ADFA2E99807D}" destId="{3C0EFAA1-9C6F-46E2-9077-28DEE5313925}" srcOrd="0" destOrd="0" presId="urn:microsoft.com/office/officeart/2005/8/layout/default"/>
    <dgm:cxn modelId="{A759365F-875C-40B0-A929-0C87218B3125}" srcId="{470C8718-F300-43C0-AE93-D07498ABA933}" destId="{71148354-8B03-4744-9B80-6B3637D09583}" srcOrd="5" destOrd="0" parTransId="{13373E90-694C-4EF8-BC95-09D5B10724F7}" sibTransId="{8D9878F9-A5E3-4932-99AB-64E4E742AB11}"/>
    <dgm:cxn modelId="{2DD9F546-BC02-4259-B714-A0A4095BEBC0}" type="presOf" srcId="{00F33E08-995B-4EC5-9D92-51F5C089FDE8}" destId="{397B1087-DBAB-4184-B47B-292D0B1E7ECF}" srcOrd="0" destOrd="0" presId="urn:microsoft.com/office/officeart/2005/8/layout/default"/>
    <dgm:cxn modelId="{422C7D4B-6D63-47B2-8C85-81FFAE6F6EF2}" type="presOf" srcId="{71148354-8B03-4744-9B80-6B3637D09583}" destId="{4F946146-49C9-40A8-B11A-7DDE2B6F69FB}" srcOrd="0" destOrd="0" presId="urn:microsoft.com/office/officeart/2005/8/layout/default"/>
    <dgm:cxn modelId="{7EB85D4D-FE49-422B-8131-F138D0847232}" srcId="{470C8718-F300-43C0-AE93-D07498ABA933}" destId="{4570FCAD-81B5-4676-82A8-ADFA2E99807D}" srcOrd="1" destOrd="0" parTransId="{6D8BCB63-095B-47CC-9D20-8C3EAE136146}" sibTransId="{3AE6611B-7201-47C6-9680-09EAC88C479A}"/>
    <dgm:cxn modelId="{6C0A1872-F4C9-411F-A15B-E379B4468409}" type="presOf" srcId="{470C8718-F300-43C0-AE93-D07498ABA933}" destId="{77C1CD58-0EA7-4282-95C3-B4FD57002BFC}" srcOrd="0" destOrd="0" presId="urn:microsoft.com/office/officeart/2005/8/layout/default"/>
    <dgm:cxn modelId="{BD989753-DB86-4303-86F6-D1AAE133C23D}" type="presOf" srcId="{181EAEE0-4604-45D6-A6B1-CF868310B551}" destId="{6AC17508-C119-4170-AE47-AF277FB8905A}" srcOrd="0" destOrd="0" presId="urn:microsoft.com/office/officeart/2005/8/layout/default"/>
    <dgm:cxn modelId="{E2766E75-47B5-4CBC-96AA-38B795950DCE}" type="presOf" srcId="{A7884D81-9AC0-474A-A0B1-2E96D3BC5AEE}" destId="{E1CC8A22-108E-45F6-830F-F9140D3A149A}" srcOrd="0" destOrd="0" presId="urn:microsoft.com/office/officeart/2005/8/layout/default"/>
    <dgm:cxn modelId="{64B75058-0E04-480E-9E1C-F89A726230A5}" srcId="{470C8718-F300-43C0-AE93-D07498ABA933}" destId="{00F33E08-995B-4EC5-9D92-51F5C089FDE8}" srcOrd="4" destOrd="0" parTransId="{5690D5C3-1400-4EAD-AEBA-EE21D9B7CCD2}" sibTransId="{5A16E7FC-6BCC-434E-91EC-E9B7E33B2465}"/>
    <dgm:cxn modelId="{90EEA37E-FAE8-4726-A217-4DACAA685BC7}" type="presOf" srcId="{820BB844-4F5E-4DEA-B056-124BFD5388C5}" destId="{1887176E-B541-4E73-85D5-AF9A697F6847}" srcOrd="0" destOrd="0" presId="urn:microsoft.com/office/officeart/2005/8/layout/default"/>
    <dgm:cxn modelId="{C02C4ED0-8581-4115-A92D-A1843BDC59E8}" srcId="{470C8718-F300-43C0-AE93-D07498ABA933}" destId="{820BB844-4F5E-4DEA-B056-124BFD5388C5}" srcOrd="0" destOrd="0" parTransId="{529EBA18-C5B7-4DF4-A717-F9286B86E99A}" sibTransId="{8369A447-87F7-4EE5-AFA0-00860FC40578}"/>
    <dgm:cxn modelId="{5A47DAEE-184E-43D2-AEF1-5B3C8F273D81}" srcId="{470C8718-F300-43C0-AE93-D07498ABA933}" destId="{181EAEE0-4604-45D6-A6B1-CF868310B551}" srcOrd="3" destOrd="0" parTransId="{DBC796D6-D575-49C1-BCAD-2D973A125388}" sibTransId="{FE772AE0-8F09-49D1-AF42-3DDC6772D9F4}"/>
    <dgm:cxn modelId="{8D7F7C2B-7B84-4BF3-A95C-8B8851152C68}" type="presParOf" srcId="{77C1CD58-0EA7-4282-95C3-B4FD57002BFC}" destId="{1887176E-B541-4E73-85D5-AF9A697F6847}" srcOrd="0" destOrd="0" presId="urn:microsoft.com/office/officeart/2005/8/layout/default"/>
    <dgm:cxn modelId="{83A454C1-DEB1-4074-B986-51EF58076ECD}" type="presParOf" srcId="{77C1CD58-0EA7-4282-95C3-B4FD57002BFC}" destId="{94DDF651-0FFB-4D38-93A7-EE53030C7F50}" srcOrd="1" destOrd="0" presId="urn:microsoft.com/office/officeart/2005/8/layout/default"/>
    <dgm:cxn modelId="{6F370E1F-4759-44A5-9089-54AFCACF46AB}" type="presParOf" srcId="{77C1CD58-0EA7-4282-95C3-B4FD57002BFC}" destId="{3C0EFAA1-9C6F-46E2-9077-28DEE5313925}" srcOrd="2" destOrd="0" presId="urn:microsoft.com/office/officeart/2005/8/layout/default"/>
    <dgm:cxn modelId="{3A3E1CCB-2D69-4600-B50D-BCDC41927AED}" type="presParOf" srcId="{77C1CD58-0EA7-4282-95C3-B4FD57002BFC}" destId="{D9225810-E4C3-48F1-A08B-0D20DCA274EB}" srcOrd="3" destOrd="0" presId="urn:microsoft.com/office/officeart/2005/8/layout/default"/>
    <dgm:cxn modelId="{D954A139-B2FE-4156-89DD-E8507772AE72}" type="presParOf" srcId="{77C1CD58-0EA7-4282-95C3-B4FD57002BFC}" destId="{E1CC8A22-108E-45F6-830F-F9140D3A149A}" srcOrd="4" destOrd="0" presId="urn:microsoft.com/office/officeart/2005/8/layout/default"/>
    <dgm:cxn modelId="{4B9E5382-266C-4BE3-838A-87CDA78A75E8}" type="presParOf" srcId="{77C1CD58-0EA7-4282-95C3-B4FD57002BFC}" destId="{98A12F76-4835-4E0C-82DC-1890FAA98FA3}" srcOrd="5" destOrd="0" presId="urn:microsoft.com/office/officeart/2005/8/layout/default"/>
    <dgm:cxn modelId="{A9ADACF5-8FE4-47B7-B8C1-9E28971FBB8B}" type="presParOf" srcId="{77C1CD58-0EA7-4282-95C3-B4FD57002BFC}" destId="{6AC17508-C119-4170-AE47-AF277FB8905A}" srcOrd="6" destOrd="0" presId="urn:microsoft.com/office/officeart/2005/8/layout/default"/>
    <dgm:cxn modelId="{AE9E6E32-DA2E-49DF-A967-48FFF40812FA}" type="presParOf" srcId="{77C1CD58-0EA7-4282-95C3-B4FD57002BFC}" destId="{89CEA90C-B4B4-4BBD-BA1A-C095B59B958C}" srcOrd="7" destOrd="0" presId="urn:microsoft.com/office/officeart/2005/8/layout/default"/>
    <dgm:cxn modelId="{596BFFA7-4625-4933-B649-F1A6AD34FCF8}" type="presParOf" srcId="{77C1CD58-0EA7-4282-95C3-B4FD57002BFC}" destId="{397B1087-DBAB-4184-B47B-292D0B1E7ECF}" srcOrd="8" destOrd="0" presId="urn:microsoft.com/office/officeart/2005/8/layout/default"/>
    <dgm:cxn modelId="{5C2AB31C-169B-4215-A5D4-36AA06991A3E}" type="presParOf" srcId="{77C1CD58-0EA7-4282-95C3-B4FD57002BFC}" destId="{7867BD30-D86A-4D99-88C2-63F970E85744}" srcOrd="9" destOrd="0" presId="urn:microsoft.com/office/officeart/2005/8/layout/default"/>
    <dgm:cxn modelId="{C4658BF3-BF08-4DFE-8208-FB80A173C0FE}" type="presParOf" srcId="{77C1CD58-0EA7-4282-95C3-B4FD57002BFC}" destId="{4F946146-49C9-40A8-B11A-7DDE2B6F69F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0C8718-F300-43C0-AE93-D07498ABA933}"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IN"/>
        </a:p>
      </dgm:t>
    </dgm:pt>
    <dgm:pt modelId="{820BB844-4F5E-4DEA-B056-124BFD5388C5}">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Core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529EBA18-C5B7-4DF4-A717-F9286B86E99A}" type="parTrans" cxnId="{C02C4ED0-8581-4115-A92D-A1843BDC59E8}">
      <dgm:prSet/>
      <dgm:spPr/>
      <dgm:t>
        <a:bodyPr/>
        <a:lstStyle/>
        <a:p>
          <a:endParaRPr lang="en-IN" sz="2000"/>
        </a:p>
      </dgm:t>
    </dgm:pt>
    <dgm:pt modelId="{8369A447-87F7-4EE5-AFA0-00860FC40578}" type="sibTrans" cxnId="{C02C4ED0-8581-4115-A92D-A1843BDC59E8}">
      <dgm:prSet/>
      <dgm:spPr/>
      <dgm:t>
        <a:bodyPr/>
        <a:lstStyle/>
        <a:p>
          <a:endParaRPr lang="en-IN" sz="2000"/>
        </a:p>
      </dgm:t>
    </dgm:pt>
    <dgm:pt modelId="{4570FCAD-81B5-4676-82A8-ADFA2E99807D}">
      <dgm:prSet phldrT="[Text]" custT="1"/>
      <dgm:spPr>
        <a:solidFill>
          <a:schemeClr val="accent1"/>
        </a:solidFill>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Cache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6D8BCB63-095B-47CC-9D20-8C3EAE136146}" type="parTrans" cxnId="{7EB85D4D-FE49-422B-8131-F138D0847232}">
      <dgm:prSet/>
      <dgm:spPr/>
      <dgm:t>
        <a:bodyPr/>
        <a:lstStyle/>
        <a:p>
          <a:endParaRPr lang="en-IN" sz="2000"/>
        </a:p>
      </dgm:t>
    </dgm:pt>
    <dgm:pt modelId="{3AE6611B-7201-47C6-9680-09EAC88C479A}" type="sibTrans" cxnId="{7EB85D4D-FE49-422B-8131-F138D0847232}">
      <dgm:prSet/>
      <dgm:spPr/>
      <dgm:t>
        <a:bodyPr/>
        <a:lstStyle/>
        <a:p>
          <a:endParaRPr lang="en-IN" sz="2000"/>
        </a:p>
      </dgm:t>
    </dgm:pt>
    <dgm:pt modelId="{A7884D81-9AC0-474A-A0B1-2E96D3BC5AEE}">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Mail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EA821FAE-35F0-477D-A999-2D9A4B207A28}" type="parTrans" cxnId="{95656A08-F141-40ED-B52E-9AB8F9E0295A}">
      <dgm:prSet/>
      <dgm:spPr/>
      <dgm:t>
        <a:bodyPr/>
        <a:lstStyle/>
        <a:p>
          <a:endParaRPr lang="en-IN" sz="2000"/>
        </a:p>
      </dgm:t>
    </dgm:pt>
    <dgm:pt modelId="{0962AA1B-6067-473A-8C45-9427084D38FF}" type="sibTrans" cxnId="{95656A08-F141-40ED-B52E-9AB8F9E0295A}">
      <dgm:prSet/>
      <dgm:spPr/>
      <dgm:t>
        <a:bodyPr/>
        <a:lstStyle/>
        <a:p>
          <a:endParaRPr lang="en-IN" sz="2000"/>
        </a:p>
      </dgm:t>
    </dgm:pt>
    <dgm:pt modelId="{181EAEE0-4604-45D6-A6B1-CF868310B551}">
      <dgm:prSet phldrT="[Text]" custT="1"/>
      <dgm:spPr>
        <a:solidFill>
          <a:srgbClr val="C00000"/>
        </a:solidFill>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JSON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DBC796D6-D575-49C1-BCAD-2D973A125388}" type="parTrans" cxnId="{5A47DAEE-184E-43D2-AEF1-5B3C8F273D81}">
      <dgm:prSet/>
      <dgm:spPr/>
      <dgm:t>
        <a:bodyPr/>
        <a:lstStyle/>
        <a:p>
          <a:endParaRPr lang="en-IN" sz="2000"/>
        </a:p>
      </dgm:t>
    </dgm:pt>
    <dgm:pt modelId="{FE772AE0-8F09-49D1-AF42-3DDC6772D9F4}" type="sibTrans" cxnId="{5A47DAEE-184E-43D2-AEF1-5B3C8F273D81}">
      <dgm:prSet/>
      <dgm:spPr/>
      <dgm:t>
        <a:bodyPr/>
        <a:lstStyle/>
        <a:p>
          <a:endParaRPr lang="en-IN" sz="2000"/>
        </a:p>
      </dgm:t>
    </dgm:pt>
    <dgm:pt modelId="{00F33E08-995B-4EC5-9D92-51F5C089FDE8}">
      <dgm:prSet phldrT="[Text]" custT="1"/>
      <dgm:spPr>
        <a:solidFill>
          <a:schemeClr val="accent5">
            <a:lumMod val="75000"/>
          </a:schemeClr>
        </a:solidFill>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Transaction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5690D5C3-1400-4EAD-AEBA-EE21D9B7CCD2}" type="parTrans" cxnId="{64B75058-0E04-480E-9E1C-F89A726230A5}">
      <dgm:prSet/>
      <dgm:spPr/>
      <dgm:t>
        <a:bodyPr/>
        <a:lstStyle/>
        <a:p>
          <a:endParaRPr lang="en-IN" sz="2000"/>
        </a:p>
      </dgm:t>
    </dgm:pt>
    <dgm:pt modelId="{5A16E7FC-6BCC-434E-91EC-E9B7E33B2465}" type="sibTrans" cxnId="{64B75058-0E04-480E-9E1C-F89A726230A5}">
      <dgm:prSet/>
      <dgm:spPr/>
      <dgm:t>
        <a:bodyPr/>
        <a:lstStyle/>
        <a:p>
          <a:endParaRPr lang="en-IN" sz="2000"/>
        </a:p>
      </dgm:t>
    </dgm:pt>
    <dgm:pt modelId="{71148354-8B03-4744-9B80-6B3637D09583}">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Data Migration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13373E90-694C-4EF8-BC95-09D5B10724F7}" type="parTrans" cxnId="{A759365F-875C-40B0-A929-0C87218B3125}">
      <dgm:prSet/>
      <dgm:spPr/>
      <dgm:t>
        <a:bodyPr/>
        <a:lstStyle/>
        <a:p>
          <a:endParaRPr lang="en-IN" sz="2000"/>
        </a:p>
      </dgm:t>
    </dgm:pt>
    <dgm:pt modelId="{8D9878F9-A5E3-4932-99AB-64E4E742AB11}" type="sibTrans" cxnId="{A759365F-875C-40B0-A929-0C87218B3125}">
      <dgm:prSet/>
      <dgm:spPr/>
      <dgm:t>
        <a:bodyPr/>
        <a:lstStyle/>
        <a:p>
          <a:endParaRPr lang="en-IN" sz="2000"/>
        </a:p>
      </dgm:t>
    </dgm:pt>
    <dgm:pt modelId="{00F81201-C0DA-434B-8343-3AA5D23F204C}">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Integration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88B2A830-3FEA-4595-8DD9-B6883249087D}" type="parTrans" cxnId="{5179D09E-6C98-48A5-8512-B1C953DA63DB}">
      <dgm:prSet/>
      <dgm:spPr/>
      <dgm:t>
        <a:bodyPr/>
        <a:lstStyle/>
        <a:p>
          <a:endParaRPr lang="en-IN" sz="2000"/>
        </a:p>
      </dgm:t>
    </dgm:pt>
    <dgm:pt modelId="{39BEE425-C21B-4312-8EB4-AFD55A581E32}" type="sibTrans" cxnId="{5179D09E-6C98-48A5-8512-B1C953DA63DB}">
      <dgm:prSet/>
      <dgm:spPr/>
      <dgm:t>
        <a:bodyPr/>
        <a:lstStyle/>
        <a:p>
          <a:endParaRPr lang="en-IN" sz="2000"/>
        </a:p>
      </dgm:t>
    </dgm:pt>
    <dgm:pt modelId="{B8765476-6BFC-4874-A733-6694CC474720}">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Web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C6AEF3CA-6199-4F2D-83DE-9BFA30E550F5}" type="parTrans" cxnId="{E6CFFBA3-CEC7-4CCB-83A6-8ED82E1B6594}">
      <dgm:prSet/>
      <dgm:spPr/>
      <dgm:t>
        <a:bodyPr/>
        <a:lstStyle/>
        <a:p>
          <a:endParaRPr lang="en-IN" sz="2000"/>
        </a:p>
      </dgm:t>
    </dgm:pt>
    <dgm:pt modelId="{1DD26BF7-6ABA-4F4A-9595-73A5134CC997}" type="sibTrans" cxnId="{E6CFFBA3-CEC7-4CCB-83A6-8ED82E1B6594}">
      <dgm:prSet/>
      <dgm:spPr/>
      <dgm:t>
        <a:bodyPr/>
        <a:lstStyle/>
        <a:p>
          <a:endParaRPr lang="en-IN" sz="2000"/>
        </a:p>
      </dgm:t>
    </dgm:pt>
    <dgm:pt modelId="{26D2A11E-F39D-467C-B835-DE846D1A5C91}">
      <dgm:prSet custT="1"/>
      <dgm:spPr>
        <a:solidFill>
          <a:srgbClr val="00B050"/>
        </a:solidFill>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Data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0A82A7D2-9542-4506-B056-3722CB0DE57C}" type="parTrans" cxnId="{20506139-58B8-41FC-8D2B-36764788615C}">
      <dgm:prSet/>
      <dgm:spPr/>
      <dgm:t>
        <a:bodyPr/>
        <a:lstStyle/>
        <a:p>
          <a:endParaRPr lang="en-IN" sz="2000"/>
        </a:p>
      </dgm:t>
    </dgm:pt>
    <dgm:pt modelId="{DCE1A7F4-7571-47B0-96E5-30D33773BD3D}" type="sibTrans" cxnId="{20506139-58B8-41FC-8D2B-36764788615C}">
      <dgm:prSet/>
      <dgm:spPr/>
      <dgm:t>
        <a:bodyPr/>
        <a:lstStyle/>
        <a:p>
          <a:endParaRPr lang="en-IN" sz="2000"/>
        </a:p>
      </dgm:t>
    </dgm:pt>
    <dgm:pt modelId="{0C81EF1F-E781-4F6B-857D-72FEC6E66751}">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Templating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ECFB95C7-2B53-4B1A-95C6-7F1CAC09DF35}" type="parTrans" cxnId="{016C1B8B-12F5-42CD-9DEC-D06C6ED8AF64}">
      <dgm:prSet/>
      <dgm:spPr/>
      <dgm:t>
        <a:bodyPr/>
        <a:lstStyle/>
        <a:p>
          <a:endParaRPr lang="en-IN"/>
        </a:p>
      </dgm:t>
    </dgm:pt>
    <dgm:pt modelId="{62402E04-08C0-4EC6-8F4D-B9B51EE31CE4}" type="sibTrans" cxnId="{016C1B8B-12F5-42CD-9DEC-D06C6ED8AF64}">
      <dgm:prSet/>
      <dgm:spPr/>
      <dgm:t>
        <a:bodyPr/>
        <a:lstStyle/>
        <a:p>
          <a:endParaRPr lang="en-IN"/>
        </a:p>
      </dgm:t>
    </dgm:pt>
    <dgm:pt modelId="{CB2FB99A-5125-49DD-BB40-024E23919126}">
      <dgm:prSet phldrT="[Text]" custT="1"/>
      <dgm:spPr>
        <a:solidFill>
          <a:srgbClr val="F15B2A"/>
        </a:solidFill>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Server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29034E4E-94F5-4C82-AFFF-944604F16D1D}" type="parTrans" cxnId="{19ED7D8E-0E50-4C77-B21A-72240A48438B}">
      <dgm:prSet/>
      <dgm:spPr/>
      <dgm:t>
        <a:bodyPr/>
        <a:lstStyle/>
        <a:p>
          <a:endParaRPr lang="en-IN"/>
        </a:p>
      </dgm:t>
    </dgm:pt>
    <dgm:pt modelId="{D59EBF9C-91A1-4E01-9C71-A93641A68044}" type="sibTrans" cxnId="{19ED7D8E-0E50-4C77-B21A-72240A48438B}">
      <dgm:prSet/>
      <dgm:spPr/>
      <dgm:t>
        <a:bodyPr/>
        <a:lstStyle/>
        <a:p>
          <a:endParaRPr lang="en-IN"/>
        </a:p>
      </dgm:t>
    </dgm:pt>
    <dgm:pt modelId="{4A3B76D7-4D8A-4B35-AFA5-9EE6AC77C123}">
      <dgm:prSet phldrT="[Text]" custT="1"/>
      <dgm:spPr>
        <a:solidFill>
          <a:schemeClr val="tx2">
            <a:lumMod val="50000"/>
            <a:lumOff val="50000"/>
          </a:schemeClr>
        </a:solidFill>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Security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09B75742-0031-4837-AA47-2EBCF8902FAF}" type="parTrans" cxnId="{7375AD38-B6B5-4AAF-BFD2-20E345A77919}">
      <dgm:prSet/>
      <dgm:spPr/>
      <dgm:t>
        <a:bodyPr/>
        <a:lstStyle/>
        <a:p>
          <a:endParaRPr lang="en-IN"/>
        </a:p>
      </dgm:t>
    </dgm:pt>
    <dgm:pt modelId="{5A14C58A-B9C5-47EA-9051-9D413AD8E59B}" type="sibTrans" cxnId="{7375AD38-B6B5-4AAF-BFD2-20E345A77919}">
      <dgm:prSet/>
      <dgm:spPr/>
      <dgm:t>
        <a:bodyPr/>
        <a:lstStyle/>
        <a:p>
          <a:endParaRPr lang="en-IN"/>
        </a:p>
      </dgm:t>
    </dgm:pt>
    <dgm:pt modelId="{A91A5581-E893-43AA-82A4-982D249C3F69}">
      <dgm:prSet phldrT="[Text]" custT="1"/>
      <dgm:spPr>
        <a:solidFill>
          <a:srgbClr val="002060"/>
        </a:solidFill>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RSocket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7AC44526-5868-4CAE-89C1-E55331E08928}" type="parTrans" cxnId="{479012FD-496E-41EE-AEE2-0255F6F9BAED}">
      <dgm:prSet/>
      <dgm:spPr/>
      <dgm:t>
        <a:bodyPr/>
        <a:lstStyle/>
        <a:p>
          <a:endParaRPr lang="en-IN"/>
        </a:p>
      </dgm:t>
    </dgm:pt>
    <dgm:pt modelId="{F3018A34-091A-4715-AA4C-45766B6FD0C6}" type="sibTrans" cxnId="{479012FD-496E-41EE-AEE2-0255F6F9BAED}">
      <dgm:prSet/>
      <dgm:spPr/>
      <dgm:t>
        <a:bodyPr/>
        <a:lstStyle/>
        <a:p>
          <a:endParaRPr lang="en-IN"/>
        </a:p>
      </dgm:t>
    </dgm:pt>
    <dgm:pt modelId="{A039C738-F661-49AE-9509-A47A17515369}">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Actuator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2B0A2409-2774-4CF2-8BF8-AE846965D9EA}" type="parTrans" cxnId="{E9CEE311-67F3-47AF-B136-0E5F23AFF6AB}">
      <dgm:prSet/>
      <dgm:spPr/>
      <dgm:t>
        <a:bodyPr/>
        <a:lstStyle/>
        <a:p>
          <a:endParaRPr lang="en-IN"/>
        </a:p>
      </dgm:t>
    </dgm:pt>
    <dgm:pt modelId="{404B2825-20AF-4C0A-912A-8678B3C46BC9}" type="sibTrans" cxnId="{E9CEE311-67F3-47AF-B136-0E5F23AFF6AB}">
      <dgm:prSet/>
      <dgm:spPr/>
      <dgm:t>
        <a:bodyPr/>
        <a:lstStyle/>
        <a:p>
          <a:endParaRPr lang="en-IN"/>
        </a:p>
      </dgm:t>
    </dgm:pt>
    <dgm:pt modelId="{C8C0B54D-8EE2-4AC7-BB08-15238EB6CE31}">
      <dgm:prSet phldrT="[Text]" custT="1"/>
      <dgm:spPr>
        <a:solidFill>
          <a:srgbClr val="7030A0"/>
        </a:solidFill>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dirty="0">
              <a:latin typeface="Cambria" panose="02040503050406030204" pitchFamily="18" charset="0"/>
              <a:ea typeface="Cambria" panose="02040503050406030204" pitchFamily="18" charset="0"/>
              <a:cs typeface="Calibri" panose="020F0502020204030204" pitchFamily="34" charset="0"/>
            </a:rPr>
            <a:t>DevTools Properties</a:t>
          </a:r>
        </a:p>
      </dgm:t>
    </dgm:pt>
    <dgm:pt modelId="{ED1BCB21-DF55-4B3E-A569-87C64D67B4A3}" type="parTrans" cxnId="{DABB0EF9-9436-45E5-8D77-34233BADEA7D}">
      <dgm:prSet/>
      <dgm:spPr/>
      <dgm:t>
        <a:bodyPr/>
        <a:lstStyle/>
        <a:p>
          <a:endParaRPr lang="en-IN"/>
        </a:p>
      </dgm:t>
    </dgm:pt>
    <dgm:pt modelId="{90F74919-B5AE-46DA-9F42-CDF1C59AD0A5}" type="sibTrans" cxnId="{DABB0EF9-9436-45E5-8D77-34233BADEA7D}">
      <dgm:prSet/>
      <dgm:spPr/>
      <dgm:t>
        <a:bodyPr/>
        <a:lstStyle/>
        <a:p>
          <a:endParaRPr lang="en-IN"/>
        </a:p>
      </dgm:t>
    </dgm:pt>
    <dgm:pt modelId="{F5005EF6-0C03-40B3-9F71-2C50F85CA01A}">
      <dgm:prSet phldrT="[Text]" custT="1"/>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Testing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gm:t>
    </dgm:pt>
    <dgm:pt modelId="{F5B6BABE-2D89-48DD-9461-9D449EBB22BF}" type="parTrans" cxnId="{4EEAE2F3-EE51-48C5-B6B7-728A167D5186}">
      <dgm:prSet/>
      <dgm:spPr/>
      <dgm:t>
        <a:bodyPr/>
        <a:lstStyle/>
        <a:p>
          <a:endParaRPr lang="en-IN"/>
        </a:p>
      </dgm:t>
    </dgm:pt>
    <dgm:pt modelId="{9CBEFC69-F361-4941-BDF7-1402925C035C}" type="sibTrans" cxnId="{4EEAE2F3-EE51-48C5-B6B7-728A167D5186}">
      <dgm:prSet/>
      <dgm:spPr/>
      <dgm:t>
        <a:bodyPr/>
        <a:lstStyle/>
        <a:p>
          <a:endParaRPr lang="en-IN"/>
        </a:p>
      </dgm:t>
    </dgm:pt>
    <dgm:pt modelId="{77C1CD58-0EA7-4282-95C3-B4FD57002BFC}" type="pres">
      <dgm:prSet presAssocID="{470C8718-F300-43C0-AE93-D07498ABA933}" presName="diagram" presStyleCnt="0">
        <dgm:presLayoutVars>
          <dgm:dir/>
          <dgm:resizeHandles val="exact"/>
        </dgm:presLayoutVars>
      </dgm:prSet>
      <dgm:spPr/>
    </dgm:pt>
    <dgm:pt modelId="{1887176E-B541-4E73-85D5-AF9A697F6847}" type="pres">
      <dgm:prSet presAssocID="{820BB844-4F5E-4DEA-B056-124BFD5388C5}" presName="node" presStyleLbl="node1" presStyleIdx="0" presStyleCnt="16">
        <dgm:presLayoutVars>
          <dgm:bulletEnabled val="1"/>
        </dgm:presLayoutVars>
      </dgm:prSet>
      <dgm:spPr/>
    </dgm:pt>
    <dgm:pt modelId="{94DDF651-0FFB-4D38-93A7-EE53030C7F50}" type="pres">
      <dgm:prSet presAssocID="{8369A447-87F7-4EE5-AFA0-00860FC40578}" presName="sibTrans" presStyleCnt="0"/>
      <dgm:spPr/>
    </dgm:pt>
    <dgm:pt modelId="{3C0EFAA1-9C6F-46E2-9077-28DEE5313925}" type="pres">
      <dgm:prSet presAssocID="{4570FCAD-81B5-4676-82A8-ADFA2E99807D}" presName="node" presStyleLbl="node1" presStyleIdx="1" presStyleCnt="16">
        <dgm:presLayoutVars>
          <dgm:bulletEnabled val="1"/>
        </dgm:presLayoutVars>
      </dgm:prSet>
      <dgm:spPr/>
    </dgm:pt>
    <dgm:pt modelId="{D9225810-E4C3-48F1-A08B-0D20DCA274EB}" type="pres">
      <dgm:prSet presAssocID="{3AE6611B-7201-47C6-9680-09EAC88C479A}" presName="sibTrans" presStyleCnt="0"/>
      <dgm:spPr/>
    </dgm:pt>
    <dgm:pt modelId="{E1CC8A22-108E-45F6-830F-F9140D3A149A}" type="pres">
      <dgm:prSet presAssocID="{A7884D81-9AC0-474A-A0B1-2E96D3BC5AEE}" presName="node" presStyleLbl="node1" presStyleIdx="2" presStyleCnt="16">
        <dgm:presLayoutVars>
          <dgm:bulletEnabled val="1"/>
        </dgm:presLayoutVars>
      </dgm:prSet>
      <dgm:spPr/>
    </dgm:pt>
    <dgm:pt modelId="{98A12F76-4835-4E0C-82DC-1890FAA98FA3}" type="pres">
      <dgm:prSet presAssocID="{0962AA1B-6067-473A-8C45-9427084D38FF}" presName="sibTrans" presStyleCnt="0"/>
      <dgm:spPr/>
    </dgm:pt>
    <dgm:pt modelId="{6AC17508-C119-4170-AE47-AF277FB8905A}" type="pres">
      <dgm:prSet presAssocID="{181EAEE0-4604-45D6-A6B1-CF868310B551}" presName="node" presStyleLbl="node1" presStyleIdx="3" presStyleCnt="16">
        <dgm:presLayoutVars>
          <dgm:bulletEnabled val="1"/>
        </dgm:presLayoutVars>
      </dgm:prSet>
      <dgm:spPr/>
    </dgm:pt>
    <dgm:pt modelId="{89CEA90C-B4B4-4BBD-BA1A-C095B59B958C}" type="pres">
      <dgm:prSet presAssocID="{FE772AE0-8F09-49D1-AF42-3DDC6772D9F4}" presName="sibTrans" presStyleCnt="0"/>
      <dgm:spPr/>
    </dgm:pt>
    <dgm:pt modelId="{8E643D32-8248-4540-9A7A-1723B96FD4DF}" type="pres">
      <dgm:prSet presAssocID="{26D2A11E-F39D-467C-B835-DE846D1A5C91}" presName="node" presStyleLbl="node1" presStyleIdx="4" presStyleCnt="16">
        <dgm:presLayoutVars>
          <dgm:bulletEnabled val="1"/>
        </dgm:presLayoutVars>
      </dgm:prSet>
      <dgm:spPr/>
    </dgm:pt>
    <dgm:pt modelId="{CDC46249-7F73-4756-AA63-2B7B01357BB8}" type="pres">
      <dgm:prSet presAssocID="{DCE1A7F4-7571-47B0-96E5-30D33773BD3D}" presName="sibTrans" presStyleCnt="0"/>
      <dgm:spPr/>
    </dgm:pt>
    <dgm:pt modelId="{397B1087-DBAB-4184-B47B-292D0B1E7ECF}" type="pres">
      <dgm:prSet presAssocID="{00F33E08-995B-4EC5-9D92-51F5C089FDE8}" presName="node" presStyleLbl="node1" presStyleIdx="5" presStyleCnt="16">
        <dgm:presLayoutVars>
          <dgm:bulletEnabled val="1"/>
        </dgm:presLayoutVars>
      </dgm:prSet>
      <dgm:spPr/>
    </dgm:pt>
    <dgm:pt modelId="{7867BD30-D86A-4D99-88C2-63F970E85744}" type="pres">
      <dgm:prSet presAssocID="{5A16E7FC-6BCC-434E-91EC-E9B7E33B2465}" presName="sibTrans" presStyleCnt="0"/>
      <dgm:spPr/>
    </dgm:pt>
    <dgm:pt modelId="{4F946146-49C9-40A8-B11A-7DDE2B6F69FB}" type="pres">
      <dgm:prSet presAssocID="{71148354-8B03-4744-9B80-6B3637D09583}" presName="node" presStyleLbl="node1" presStyleIdx="6" presStyleCnt="16">
        <dgm:presLayoutVars>
          <dgm:bulletEnabled val="1"/>
        </dgm:presLayoutVars>
      </dgm:prSet>
      <dgm:spPr/>
    </dgm:pt>
    <dgm:pt modelId="{DEC00ED2-9968-4575-8053-A45CDECC8CE0}" type="pres">
      <dgm:prSet presAssocID="{8D9878F9-A5E3-4932-99AB-64E4E742AB11}" presName="sibTrans" presStyleCnt="0"/>
      <dgm:spPr/>
    </dgm:pt>
    <dgm:pt modelId="{3656265B-6104-4934-8C92-6C9676D67EF8}" type="pres">
      <dgm:prSet presAssocID="{00F81201-C0DA-434B-8343-3AA5D23F204C}" presName="node" presStyleLbl="node1" presStyleIdx="7" presStyleCnt="16" custLinFactNeighborX="0" custLinFactNeighborY="110">
        <dgm:presLayoutVars>
          <dgm:bulletEnabled val="1"/>
        </dgm:presLayoutVars>
      </dgm:prSet>
      <dgm:spPr/>
    </dgm:pt>
    <dgm:pt modelId="{11286205-AC72-4B97-96E6-8B8F091E4528}" type="pres">
      <dgm:prSet presAssocID="{39BEE425-C21B-4312-8EB4-AFD55A581E32}" presName="sibTrans" presStyleCnt="0"/>
      <dgm:spPr/>
    </dgm:pt>
    <dgm:pt modelId="{D3D7694C-CD0D-46B3-996A-018C7E7A8134}" type="pres">
      <dgm:prSet presAssocID="{B8765476-6BFC-4874-A733-6694CC474720}" presName="node" presStyleLbl="node1" presStyleIdx="8" presStyleCnt="16">
        <dgm:presLayoutVars>
          <dgm:bulletEnabled val="1"/>
        </dgm:presLayoutVars>
      </dgm:prSet>
      <dgm:spPr/>
    </dgm:pt>
    <dgm:pt modelId="{D8DE133F-E4C5-4024-BD20-385A2BE8E5E9}" type="pres">
      <dgm:prSet presAssocID="{1DD26BF7-6ABA-4F4A-9595-73A5134CC997}" presName="sibTrans" presStyleCnt="0"/>
      <dgm:spPr/>
    </dgm:pt>
    <dgm:pt modelId="{C0EECA6F-AF56-4275-A3B2-0A8385E1D8EF}" type="pres">
      <dgm:prSet presAssocID="{0C81EF1F-E781-4F6B-857D-72FEC6E66751}" presName="node" presStyleLbl="node1" presStyleIdx="9" presStyleCnt="16">
        <dgm:presLayoutVars>
          <dgm:bulletEnabled val="1"/>
        </dgm:presLayoutVars>
      </dgm:prSet>
      <dgm:spPr/>
    </dgm:pt>
    <dgm:pt modelId="{7A5018B1-3BDA-4F99-A7D4-669A6999E4ED}" type="pres">
      <dgm:prSet presAssocID="{62402E04-08C0-4EC6-8F4D-B9B51EE31CE4}" presName="sibTrans" presStyleCnt="0"/>
      <dgm:spPr/>
    </dgm:pt>
    <dgm:pt modelId="{222BCE84-8710-4653-AF23-3970C7AC636A}" type="pres">
      <dgm:prSet presAssocID="{CB2FB99A-5125-49DD-BB40-024E23919126}" presName="node" presStyleLbl="node1" presStyleIdx="10" presStyleCnt="16">
        <dgm:presLayoutVars>
          <dgm:bulletEnabled val="1"/>
        </dgm:presLayoutVars>
      </dgm:prSet>
      <dgm:spPr/>
    </dgm:pt>
    <dgm:pt modelId="{BBE22BC4-38E6-476C-95F1-84E0E6C7AEA4}" type="pres">
      <dgm:prSet presAssocID="{D59EBF9C-91A1-4E01-9C71-A93641A68044}" presName="sibTrans" presStyleCnt="0"/>
      <dgm:spPr/>
    </dgm:pt>
    <dgm:pt modelId="{C30177C7-2D71-4BBE-B0D7-C2129E152E95}" type="pres">
      <dgm:prSet presAssocID="{4A3B76D7-4D8A-4B35-AFA5-9EE6AC77C123}" presName="node" presStyleLbl="node1" presStyleIdx="11" presStyleCnt="16">
        <dgm:presLayoutVars>
          <dgm:bulletEnabled val="1"/>
        </dgm:presLayoutVars>
      </dgm:prSet>
      <dgm:spPr/>
    </dgm:pt>
    <dgm:pt modelId="{7988D187-DB3B-4B06-B59A-1A6A55F85928}" type="pres">
      <dgm:prSet presAssocID="{5A14C58A-B9C5-47EA-9051-9D413AD8E59B}" presName="sibTrans" presStyleCnt="0"/>
      <dgm:spPr/>
    </dgm:pt>
    <dgm:pt modelId="{43AD26C5-47AD-4142-B995-C1DD1A73CBB3}" type="pres">
      <dgm:prSet presAssocID="{A91A5581-E893-43AA-82A4-982D249C3F69}" presName="node" presStyleLbl="node1" presStyleIdx="12" presStyleCnt="16">
        <dgm:presLayoutVars>
          <dgm:bulletEnabled val="1"/>
        </dgm:presLayoutVars>
      </dgm:prSet>
      <dgm:spPr/>
    </dgm:pt>
    <dgm:pt modelId="{03A02132-9FDE-47D4-ABB2-E255ECFD124F}" type="pres">
      <dgm:prSet presAssocID="{F3018A34-091A-4715-AA4C-45766B6FD0C6}" presName="sibTrans" presStyleCnt="0"/>
      <dgm:spPr/>
    </dgm:pt>
    <dgm:pt modelId="{CA4F4F89-3811-418C-9D71-54B6FAE6688B}" type="pres">
      <dgm:prSet presAssocID="{A039C738-F661-49AE-9509-A47A17515369}" presName="node" presStyleLbl="node1" presStyleIdx="13" presStyleCnt="16">
        <dgm:presLayoutVars>
          <dgm:bulletEnabled val="1"/>
        </dgm:presLayoutVars>
      </dgm:prSet>
      <dgm:spPr/>
    </dgm:pt>
    <dgm:pt modelId="{7AB15A6E-7495-42AC-9129-E29B06FA3B8D}" type="pres">
      <dgm:prSet presAssocID="{404B2825-20AF-4C0A-912A-8678B3C46BC9}" presName="sibTrans" presStyleCnt="0"/>
      <dgm:spPr/>
    </dgm:pt>
    <dgm:pt modelId="{361324B3-8157-4482-B918-6C2F02EA5436}" type="pres">
      <dgm:prSet presAssocID="{C8C0B54D-8EE2-4AC7-BB08-15238EB6CE31}" presName="node" presStyleLbl="node1" presStyleIdx="14" presStyleCnt="16">
        <dgm:presLayoutVars>
          <dgm:bulletEnabled val="1"/>
        </dgm:presLayoutVars>
      </dgm:prSet>
      <dgm:spPr/>
    </dgm:pt>
    <dgm:pt modelId="{967589A3-A425-4973-995A-11A9A2558B1D}" type="pres">
      <dgm:prSet presAssocID="{90F74919-B5AE-46DA-9F42-CDF1C59AD0A5}" presName="sibTrans" presStyleCnt="0"/>
      <dgm:spPr/>
    </dgm:pt>
    <dgm:pt modelId="{AFA7337C-0E13-41AF-9BEF-187809E9E0EA}" type="pres">
      <dgm:prSet presAssocID="{F5005EF6-0C03-40B3-9F71-2C50F85CA01A}" presName="node" presStyleLbl="node1" presStyleIdx="15" presStyleCnt="16">
        <dgm:presLayoutVars>
          <dgm:bulletEnabled val="1"/>
        </dgm:presLayoutVars>
      </dgm:prSet>
      <dgm:spPr/>
    </dgm:pt>
  </dgm:ptLst>
  <dgm:cxnLst>
    <dgm:cxn modelId="{95656A08-F141-40ED-B52E-9AB8F9E0295A}" srcId="{470C8718-F300-43C0-AE93-D07498ABA933}" destId="{A7884D81-9AC0-474A-A0B1-2E96D3BC5AEE}" srcOrd="2" destOrd="0" parTransId="{EA821FAE-35F0-477D-A999-2D9A4B207A28}" sibTransId="{0962AA1B-6067-473A-8C45-9427084D38FF}"/>
    <dgm:cxn modelId="{E9CEE311-67F3-47AF-B136-0E5F23AFF6AB}" srcId="{470C8718-F300-43C0-AE93-D07498ABA933}" destId="{A039C738-F661-49AE-9509-A47A17515369}" srcOrd="13" destOrd="0" parTransId="{2B0A2409-2774-4CF2-8BF8-AE846965D9EA}" sibTransId="{404B2825-20AF-4C0A-912A-8678B3C46BC9}"/>
    <dgm:cxn modelId="{AC679929-B6C1-4C57-BAAE-3970C8B95347}" type="presOf" srcId="{4570FCAD-81B5-4676-82A8-ADFA2E99807D}" destId="{3C0EFAA1-9C6F-46E2-9077-28DEE5313925}" srcOrd="0" destOrd="0" presId="urn:microsoft.com/office/officeart/2005/8/layout/default"/>
    <dgm:cxn modelId="{7375AD38-B6B5-4AAF-BFD2-20E345A77919}" srcId="{470C8718-F300-43C0-AE93-D07498ABA933}" destId="{4A3B76D7-4D8A-4B35-AFA5-9EE6AC77C123}" srcOrd="11" destOrd="0" parTransId="{09B75742-0031-4837-AA47-2EBCF8902FAF}" sibTransId="{5A14C58A-B9C5-47EA-9051-9D413AD8E59B}"/>
    <dgm:cxn modelId="{20506139-58B8-41FC-8D2B-36764788615C}" srcId="{470C8718-F300-43C0-AE93-D07498ABA933}" destId="{26D2A11E-F39D-467C-B835-DE846D1A5C91}" srcOrd="4" destOrd="0" parTransId="{0A82A7D2-9542-4506-B056-3722CB0DE57C}" sibTransId="{DCE1A7F4-7571-47B0-96E5-30D33773BD3D}"/>
    <dgm:cxn modelId="{9C19313B-9FC0-4985-8F37-6FC712EA1EC8}" type="presOf" srcId="{26D2A11E-F39D-467C-B835-DE846D1A5C91}" destId="{8E643D32-8248-4540-9A7A-1723B96FD4DF}" srcOrd="0" destOrd="0" presId="urn:microsoft.com/office/officeart/2005/8/layout/default"/>
    <dgm:cxn modelId="{A759365F-875C-40B0-A929-0C87218B3125}" srcId="{470C8718-F300-43C0-AE93-D07498ABA933}" destId="{71148354-8B03-4744-9B80-6B3637D09583}" srcOrd="6" destOrd="0" parTransId="{13373E90-694C-4EF8-BC95-09D5B10724F7}" sibTransId="{8D9878F9-A5E3-4932-99AB-64E4E742AB11}"/>
    <dgm:cxn modelId="{C288FA42-B85E-450A-9206-0BF10A059BE3}" type="presOf" srcId="{0C81EF1F-E781-4F6B-857D-72FEC6E66751}" destId="{C0EECA6F-AF56-4275-A3B2-0A8385E1D8EF}" srcOrd="0" destOrd="0" presId="urn:microsoft.com/office/officeart/2005/8/layout/default"/>
    <dgm:cxn modelId="{2DD9F546-BC02-4259-B714-A0A4095BEBC0}" type="presOf" srcId="{00F33E08-995B-4EC5-9D92-51F5C089FDE8}" destId="{397B1087-DBAB-4184-B47B-292D0B1E7ECF}" srcOrd="0" destOrd="0" presId="urn:microsoft.com/office/officeart/2005/8/layout/default"/>
    <dgm:cxn modelId="{422C7D4B-6D63-47B2-8C85-81FFAE6F6EF2}" type="presOf" srcId="{71148354-8B03-4744-9B80-6B3637D09583}" destId="{4F946146-49C9-40A8-B11A-7DDE2B6F69FB}" srcOrd="0" destOrd="0" presId="urn:microsoft.com/office/officeart/2005/8/layout/default"/>
    <dgm:cxn modelId="{7EB85D4D-FE49-422B-8131-F138D0847232}" srcId="{470C8718-F300-43C0-AE93-D07498ABA933}" destId="{4570FCAD-81B5-4676-82A8-ADFA2E99807D}" srcOrd="1" destOrd="0" parTransId="{6D8BCB63-095B-47CC-9D20-8C3EAE136146}" sibTransId="{3AE6611B-7201-47C6-9680-09EAC88C479A}"/>
    <dgm:cxn modelId="{2407674D-67C9-4FCB-8AD8-1D6D24F42396}" type="presOf" srcId="{F5005EF6-0C03-40B3-9F71-2C50F85CA01A}" destId="{AFA7337C-0E13-41AF-9BEF-187809E9E0EA}" srcOrd="0" destOrd="0" presId="urn:microsoft.com/office/officeart/2005/8/layout/default"/>
    <dgm:cxn modelId="{11B3B751-86B7-4023-B1DA-BD3439D0A745}" type="presOf" srcId="{A039C738-F661-49AE-9509-A47A17515369}" destId="{CA4F4F89-3811-418C-9D71-54B6FAE6688B}" srcOrd="0" destOrd="0" presId="urn:microsoft.com/office/officeart/2005/8/layout/default"/>
    <dgm:cxn modelId="{6C0A1872-F4C9-411F-A15B-E379B4468409}" type="presOf" srcId="{470C8718-F300-43C0-AE93-D07498ABA933}" destId="{77C1CD58-0EA7-4282-95C3-B4FD57002BFC}" srcOrd="0" destOrd="0" presId="urn:microsoft.com/office/officeart/2005/8/layout/default"/>
    <dgm:cxn modelId="{BD989753-DB86-4303-86F6-D1AAE133C23D}" type="presOf" srcId="{181EAEE0-4604-45D6-A6B1-CF868310B551}" destId="{6AC17508-C119-4170-AE47-AF277FB8905A}" srcOrd="0" destOrd="0" presId="urn:microsoft.com/office/officeart/2005/8/layout/default"/>
    <dgm:cxn modelId="{E2766E75-47B5-4CBC-96AA-38B795950DCE}" type="presOf" srcId="{A7884D81-9AC0-474A-A0B1-2E96D3BC5AEE}" destId="{E1CC8A22-108E-45F6-830F-F9140D3A149A}" srcOrd="0" destOrd="0" presId="urn:microsoft.com/office/officeart/2005/8/layout/default"/>
    <dgm:cxn modelId="{64B75058-0E04-480E-9E1C-F89A726230A5}" srcId="{470C8718-F300-43C0-AE93-D07498ABA933}" destId="{00F33E08-995B-4EC5-9D92-51F5C089FDE8}" srcOrd="5" destOrd="0" parTransId="{5690D5C3-1400-4EAD-AEBA-EE21D9B7CCD2}" sibTransId="{5A16E7FC-6BCC-434E-91EC-E9B7E33B2465}"/>
    <dgm:cxn modelId="{90EEA37E-FAE8-4726-A217-4DACAA685BC7}" type="presOf" srcId="{820BB844-4F5E-4DEA-B056-124BFD5388C5}" destId="{1887176E-B541-4E73-85D5-AF9A697F6847}" srcOrd="0" destOrd="0" presId="urn:microsoft.com/office/officeart/2005/8/layout/default"/>
    <dgm:cxn modelId="{2A23EF7E-6E34-465D-A423-B52235677AC5}" type="presOf" srcId="{00F81201-C0DA-434B-8343-3AA5D23F204C}" destId="{3656265B-6104-4934-8C92-6C9676D67EF8}" srcOrd="0" destOrd="0" presId="urn:microsoft.com/office/officeart/2005/8/layout/default"/>
    <dgm:cxn modelId="{016C1B8B-12F5-42CD-9DEC-D06C6ED8AF64}" srcId="{470C8718-F300-43C0-AE93-D07498ABA933}" destId="{0C81EF1F-E781-4F6B-857D-72FEC6E66751}" srcOrd="9" destOrd="0" parTransId="{ECFB95C7-2B53-4B1A-95C6-7F1CAC09DF35}" sibTransId="{62402E04-08C0-4EC6-8F4D-B9B51EE31CE4}"/>
    <dgm:cxn modelId="{19ED7D8E-0E50-4C77-B21A-72240A48438B}" srcId="{470C8718-F300-43C0-AE93-D07498ABA933}" destId="{CB2FB99A-5125-49DD-BB40-024E23919126}" srcOrd="10" destOrd="0" parTransId="{29034E4E-94F5-4C82-AFFF-944604F16D1D}" sibTransId="{D59EBF9C-91A1-4E01-9C71-A93641A68044}"/>
    <dgm:cxn modelId="{5179D09E-6C98-48A5-8512-B1C953DA63DB}" srcId="{470C8718-F300-43C0-AE93-D07498ABA933}" destId="{00F81201-C0DA-434B-8343-3AA5D23F204C}" srcOrd="7" destOrd="0" parTransId="{88B2A830-3FEA-4595-8DD9-B6883249087D}" sibTransId="{39BEE425-C21B-4312-8EB4-AFD55A581E32}"/>
    <dgm:cxn modelId="{E6CFFBA3-CEC7-4CCB-83A6-8ED82E1B6594}" srcId="{470C8718-F300-43C0-AE93-D07498ABA933}" destId="{B8765476-6BFC-4874-A733-6694CC474720}" srcOrd="8" destOrd="0" parTransId="{C6AEF3CA-6199-4F2D-83DE-9BFA30E550F5}" sibTransId="{1DD26BF7-6ABA-4F4A-9595-73A5134CC997}"/>
    <dgm:cxn modelId="{1B2B4DA8-3032-4966-9598-A897B61D93C9}" type="presOf" srcId="{C8C0B54D-8EE2-4AC7-BB08-15238EB6CE31}" destId="{361324B3-8157-4482-B918-6C2F02EA5436}" srcOrd="0" destOrd="0" presId="urn:microsoft.com/office/officeart/2005/8/layout/default"/>
    <dgm:cxn modelId="{CB3C74B1-BE00-4CD2-90FA-7AE5C3D4516C}" type="presOf" srcId="{A91A5581-E893-43AA-82A4-982D249C3F69}" destId="{43AD26C5-47AD-4142-B995-C1DD1A73CBB3}" srcOrd="0" destOrd="0" presId="urn:microsoft.com/office/officeart/2005/8/layout/default"/>
    <dgm:cxn modelId="{5243F9BC-5A71-454F-BE38-81D088CCBD9E}" type="presOf" srcId="{B8765476-6BFC-4874-A733-6694CC474720}" destId="{D3D7694C-CD0D-46B3-996A-018C7E7A8134}" srcOrd="0" destOrd="0" presId="urn:microsoft.com/office/officeart/2005/8/layout/default"/>
    <dgm:cxn modelId="{1467C8BF-478F-44BC-AEA3-EFA6E25E06EC}" type="presOf" srcId="{4A3B76D7-4D8A-4B35-AFA5-9EE6AC77C123}" destId="{C30177C7-2D71-4BBE-B0D7-C2129E152E95}" srcOrd="0" destOrd="0" presId="urn:microsoft.com/office/officeart/2005/8/layout/default"/>
    <dgm:cxn modelId="{C02C4ED0-8581-4115-A92D-A1843BDC59E8}" srcId="{470C8718-F300-43C0-AE93-D07498ABA933}" destId="{820BB844-4F5E-4DEA-B056-124BFD5388C5}" srcOrd="0" destOrd="0" parTransId="{529EBA18-C5B7-4DF4-A717-F9286B86E99A}" sibTransId="{8369A447-87F7-4EE5-AFA0-00860FC40578}"/>
    <dgm:cxn modelId="{5A47DAEE-184E-43D2-AEF1-5B3C8F273D81}" srcId="{470C8718-F300-43C0-AE93-D07498ABA933}" destId="{181EAEE0-4604-45D6-A6B1-CF868310B551}" srcOrd="3" destOrd="0" parTransId="{DBC796D6-D575-49C1-BCAD-2D973A125388}" sibTransId="{FE772AE0-8F09-49D1-AF42-3DDC6772D9F4}"/>
    <dgm:cxn modelId="{4EEAE2F3-EE51-48C5-B6B7-728A167D5186}" srcId="{470C8718-F300-43C0-AE93-D07498ABA933}" destId="{F5005EF6-0C03-40B3-9F71-2C50F85CA01A}" srcOrd="15" destOrd="0" parTransId="{F5B6BABE-2D89-48DD-9461-9D449EBB22BF}" sibTransId="{9CBEFC69-F361-4941-BDF7-1402925C035C}"/>
    <dgm:cxn modelId="{DABB0EF9-9436-45E5-8D77-34233BADEA7D}" srcId="{470C8718-F300-43C0-AE93-D07498ABA933}" destId="{C8C0B54D-8EE2-4AC7-BB08-15238EB6CE31}" srcOrd="14" destOrd="0" parTransId="{ED1BCB21-DF55-4B3E-A569-87C64D67B4A3}" sibTransId="{90F74919-B5AE-46DA-9F42-CDF1C59AD0A5}"/>
    <dgm:cxn modelId="{9599B2FA-0D52-44CD-B806-176217DA43FC}" type="presOf" srcId="{CB2FB99A-5125-49DD-BB40-024E23919126}" destId="{222BCE84-8710-4653-AF23-3970C7AC636A}" srcOrd="0" destOrd="0" presId="urn:microsoft.com/office/officeart/2005/8/layout/default"/>
    <dgm:cxn modelId="{479012FD-496E-41EE-AEE2-0255F6F9BAED}" srcId="{470C8718-F300-43C0-AE93-D07498ABA933}" destId="{A91A5581-E893-43AA-82A4-982D249C3F69}" srcOrd="12" destOrd="0" parTransId="{7AC44526-5868-4CAE-89C1-E55331E08928}" sibTransId="{F3018A34-091A-4715-AA4C-45766B6FD0C6}"/>
    <dgm:cxn modelId="{8D7F7C2B-7B84-4BF3-A95C-8B8851152C68}" type="presParOf" srcId="{77C1CD58-0EA7-4282-95C3-B4FD57002BFC}" destId="{1887176E-B541-4E73-85D5-AF9A697F6847}" srcOrd="0" destOrd="0" presId="urn:microsoft.com/office/officeart/2005/8/layout/default"/>
    <dgm:cxn modelId="{83A454C1-DEB1-4074-B986-51EF58076ECD}" type="presParOf" srcId="{77C1CD58-0EA7-4282-95C3-B4FD57002BFC}" destId="{94DDF651-0FFB-4D38-93A7-EE53030C7F50}" srcOrd="1" destOrd="0" presId="urn:microsoft.com/office/officeart/2005/8/layout/default"/>
    <dgm:cxn modelId="{6F370E1F-4759-44A5-9089-54AFCACF46AB}" type="presParOf" srcId="{77C1CD58-0EA7-4282-95C3-B4FD57002BFC}" destId="{3C0EFAA1-9C6F-46E2-9077-28DEE5313925}" srcOrd="2" destOrd="0" presId="urn:microsoft.com/office/officeart/2005/8/layout/default"/>
    <dgm:cxn modelId="{3A3E1CCB-2D69-4600-B50D-BCDC41927AED}" type="presParOf" srcId="{77C1CD58-0EA7-4282-95C3-B4FD57002BFC}" destId="{D9225810-E4C3-48F1-A08B-0D20DCA274EB}" srcOrd="3" destOrd="0" presId="urn:microsoft.com/office/officeart/2005/8/layout/default"/>
    <dgm:cxn modelId="{D954A139-B2FE-4156-89DD-E8507772AE72}" type="presParOf" srcId="{77C1CD58-0EA7-4282-95C3-B4FD57002BFC}" destId="{E1CC8A22-108E-45F6-830F-F9140D3A149A}" srcOrd="4" destOrd="0" presId="urn:microsoft.com/office/officeart/2005/8/layout/default"/>
    <dgm:cxn modelId="{4B9E5382-266C-4BE3-838A-87CDA78A75E8}" type="presParOf" srcId="{77C1CD58-0EA7-4282-95C3-B4FD57002BFC}" destId="{98A12F76-4835-4E0C-82DC-1890FAA98FA3}" srcOrd="5" destOrd="0" presId="urn:microsoft.com/office/officeart/2005/8/layout/default"/>
    <dgm:cxn modelId="{A9ADACF5-8FE4-47B7-B8C1-9E28971FBB8B}" type="presParOf" srcId="{77C1CD58-0EA7-4282-95C3-B4FD57002BFC}" destId="{6AC17508-C119-4170-AE47-AF277FB8905A}" srcOrd="6" destOrd="0" presId="urn:microsoft.com/office/officeart/2005/8/layout/default"/>
    <dgm:cxn modelId="{AE9E6E32-DA2E-49DF-A967-48FFF40812FA}" type="presParOf" srcId="{77C1CD58-0EA7-4282-95C3-B4FD57002BFC}" destId="{89CEA90C-B4B4-4BBD-BA1A-C095B59B958C}" srcOrd="7" destOrd="0" presId="urn:microsoft.com/office/officeart/2005/8/layout/default"/>
    <dgm:cxn modelId="{F85B54E3-18A1-4608-8008-E180C9EBABCA}" type="presParOf" srcId="{77C1CD58-0EA7-4282-95C3-B4FD57002BFC}" destId="{8E643D32-8248-4540-9A7A-1723B96FD4DF}" srcOrd="8" destOrd="0" presId="urn:microsoft.com/office/officeart/2005/8/layout/default"/>
    <dgm:cxn modelId="{87B0B874-7F50-49AC-AEF0-940798AD67A1}" type="presParOf" srcId="{77C1CD58-0EA7-4282-95C3-B4FD57002BFC}" destId="{CDC46249-7F73-4756-AA63-2B7B01357BB8}" srcOrd="9" destOrd="0" presId="urn:microsoft.com/office/officeart/2005/8/layout/default"/>
    <dgm:cxn modelId="{596BFFA7-4625-4933-B649-F1A6AD34FCF8}" type="presParOf" srcId="{77C1CD58-0EA7-4282-95C3-B4FD57002BFC}" destId="{397B1087-DBAB-4184-B47B-292D0B1E7ECF}" srcOrd="10" destOrd="0" presId="urn:microsoft.com/office/officeart/2005/8/layout/default"/>
    <dgm:cxn modelId="{5C2AB31C-169B-4215-A5D4-36AA06991A3E}" type="presParOf" srcId="{77C1CD58-0EA7-4282-95C3-B4FD57002BFC}" destId="{7867BD30-D86A-4D99-88C2-63F970E85744}" srcOrd="11" destOrd="0" presId="urn:microsoft.com/office/officeart/2005/8/layout/default"/>
    <dgm:cxn modelId="{C4658BF3-BF08-4DFE-8208-FB80A173C0FE}" type="presParOf" srcId="{77C1CD58-0EA7-4282-95C3-B4FD57002BFC}" destId="{4F946146-49C9-40A8-B11A-7DDE2B6F69FB}" srcOrd="12" destOrd="0" presId="urn:microsoft.com/office/officeart/2005/8/layout/default"/>
    <dgm:cxn modelId="{2414D208-D52C-4837-ADA0-B84B057D8063}" type="presParOf" srcId="{77C1CD58-0EA7-4282-95C3-B4FD57002BFC}" destId="{DEC00ED2-9968-4575-8053-A45CDECC8CE0}" srcOrd="13" destOrd="0" presId="urn:microsoft.com/office/officeart/2005/8/layout/default"/>
    <dgm:cxn modelId="{BEE091F1-7898-4F8B-A8A0-BA4EA5B52126}" type="presParOf" srcId="{77C1CD58-0EA7-4282-95C3-B4FD57002BFC}" destId="{3656265B-6104-4934-8C92-6C9676D67EF8}" srcOrd="14" destOrd="0" presId="urn:microsoft.com/office/officeart/2005/8/layout/default"/>
    <dgm:cxn modelId="{71CE1D6A-43E7-47CA-A5E2-25288FC0C0D9}" type="presParOf" srcId="{77C1CD58-0EA7-4282-95C3-B4FD57002BFC}" destId="{11286205-AC72-4B97-96E6-8B8F091E4528}" srcOrd="15" destOrd="0" presId="urn:microsoft.com/office/officeart/2005/8/layout/default"/>
    <dgm:cxn modelId="{73FBEBD4-AE28-40D1-BD80-218E61FEB58F}" type="presParOf" srcId="{77C1CD58-0EA7-4282-95C3-B4FD57002BFC}" destId="{D3D7694C-CD0D-46B3-996A-018C7E7A8134}" srcOrd="16" destOrd="0" presId="urn:microsoft.com/office/officeart/2005/8/layout/default"/>
    <dgm:cxn modelId="{AEEB3244-BB5A-4B0D-99A0-93E223D61DFC}" type="presParOf" srcId="{77C1CD58-0EA7-4282-95C3-B4FD57002BFC}" destId="{D8DE133F-E4C5-4024-BD20-385A2BE8E5E9}" srcOrd="17" destOrd="0" presId="urn:microsoft.com/office/officeart/2005/8/layout/default"/>
    <dgm:cxn modelId="{BC3AF544-AB57-48C3-88B8-8A3DA55AEB11}" type="presParOf" srcId="{77C1CD58-0EA7-4282-95C3-B4FD57002BFC}" destId="{C0EECA6F-AF56-4275-A3B2-0A8385E1D8EF}" srcOrd="18" destOrd="0" presId="urn:microsoft.com/office/officeart/2005/8/layout/default"/>
    <dgm:cxn modelId="{46A26038-A9A1-45FC-9178-8EE3002BA43C}" type="presParOf" srcId="{77C1CD58-0EA7-4282-95C3-B4FD57002BFC}" destId="{7A5018B1-3BDA-4F99-A7D4-669A6999E4ED}" srcOrd="19" destOrd="0" presId="urn:microsoft.com/office/officeart/2005/8/layout/default"/>
    <dgm:cxn modelId="{DE3DE387-F39E-4E45-B7FF-107F4B1FC31E}" type="presParOf" srcId="{77C1CD58-0EA7-4282-95C3-B4FD57002BFC}" destId="{222BCE84-8710-4653-AF23-3970C7AC636A}" srcOrd="20" destOrd="0" presId="urn:microsoft.com/office/officeart/2005/8/layout/default"/>
    <dgm:cxn modelId="{4B0B9AFB-D7A1-4879-B5FD-FFD3CD03FE42}" type="presParOf" srcId="{77C1CD58-0EA7-4282-95C3-B4FD57002BFC}" destId="{BBE22BC4-38E6-476C-95F1-84E0E6C7AEA4}" srcOrd="21" destOrd="0" presId="urn:microsoft.com/office/officeart/2005/8/layout/default"/>
    <dgm:cxn modelId="{28848B7C-F9CE-4ED9-9CF8-4EA3675ABFB1}" type="presParOf" srcId="{77C1CD58-0EA7-4282-95C3-B4FD57002BFC}" destId="{C30177C7-2D71-4BBE-B0D7-C2129E152E95}" srcOrd="22" destOrd="0" presId="urn:microsoft.com/office/officeart/2005/8/layout/default"/>
    <dgm:cxn modelId="{7514AC13-5345-4B44-B19A-ED6B76005189}" type="presParOf" srcId="{77C1CD58-0EA7-4282-95C3-B4FD57002BFC}" destId="{7988D187-DB3B-4B06-B59A-1A6A55F85928}" srcOrd="23" destOrd="0" presId="urn:microsoft.com/office/officeart/2005/8/layout/default"/>
    <dgm:cxn modelId="{2C6D5811-BD6B-4D9A-ADB7-8CF0445A7013}" type="presParOf" srcId="{77C1CD58-0EA7-4282-95C3-B4FD57002BFC}" destId="{43AD26C5-47AD-4142-B995-C1DD1A73CBB3}" srcOrd="24" destOrd="0" presId="urn:microsoft.com/office/officeart/2005/8/layout/default"/>
    <dgm:cxn modelId="{69D1720B-DDB0-4FA8-A9D1-81A46314C6F3}" type="presParOf" srcId="{77C1CD58-0EA7-4282-95C3-B4FD57002BFC}" destId="{03A02132-9FDE-47D4-ABB2-E255ECFD124F}" srcOrd="25" destOrd="0" presId="urn:microsoft.com/office/officeart/2005/8/layout/default"/>
    <dgm:cxn modelId="{8990830A-0EDA-48D9-852B-35995AB0ACC9}" type="presParOf" srcId="{77C1CD58-0EA7-4282-95C3-B4FD57002BFC}" destId="{CA4F4F89-3811-418C-9D71-54B6FAE6688B}" srcOrd="26" destOrd="0" presId="urn:microsoft.com/office/officeart/2005/8/layout/default"/>
    <dgm:cxn modelId="{337F420E-087D-4F93-A899-11125117BC05}" type="presParOf" srcId="{77C1CD58-0EA7-4282-95C3-B4FD57002BFC}" destId="{7AB15A6E-7495-42AC-9129-E29B06FA3B8D}" srcOrd="27" destOrd="0" presId="urn:microsoft.com/office/officeart/2005/8/layout/default"/>
    <dgm:cxn modelId="{929C4119-1792-4EE9-975A-F25204B7AC69}" type="presParOf" srcId="{77C1CD58-0EA7-4282-95C3-B4FD57002BFC}" destId="{361324B3-8157-4482-B918-6C2F02EA5436}" srcOrd="28" destOrd="0" presId="urn:microsoft.com/office/officeart/2005/8/layout/default"/>
    <dgm:cxn modelId="{61CDD236-441E-478E-BB46-CEFD78428128}" type="presParOf" srcId="{77C1CD58-0EA7-4282-95C3-B4FD57002BFC}" destId="{967589A3-A425-4973-995A-11A9A2558B1D}" srcOrd="29" destOrd="0" presId="urn:microsoft.com/office/officeart/2005/8/layout/default"/>
    <dgm:cxn modelId="{6C2C29B4-959E-48C4-BC5B-982E79EC83CC}" type="presParOf" srcId="{77C1CD58-0EA7-4282-95C3-B4FD57002BFC}" destId="{AFA7337C-0E13-41AF-9BEF-187809E9E0EA}" srcOrd="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0C8718-F300-43C0-AE93-D07498ABA933}"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IN"/>
        </a:p>
      </dgm:t>
    </dgm:pt>
    <dgm:pt modelId="{820BB844-4F5E-4DEA-B056-124BFD5388C5}">
      <dgm:prSet phldrT="[Text]" custT="1"/>
      <dgm:spPr>
        <a:ln w="28575">
          <a:extLst>
            <a:ext uri="{C807C97D-BFC1-408E-A445-0C87EB9F89A2}">
              <ask:lineSketchStyleProps xmlns:ask="http://schemas.microsoft.com/office/drawing/2018/sketchyshapes">
                <ask:type>
                  <ask:lineSketchFreehand/>
                </ask:type>
              </ask:lineSketchStyleProps>
            </a:ext>
          </a:extLst>
        </a:ln>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No-code repository simplifies persistence by enabling business logic implementation at a higher abstraction level.</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gm:t>
    </dgm:pt>
    <dgm:pt modelId="{529EBA18-C5B7-4DF4-A717-F9286B86E99A}" type="parTrans" cxnId="{C02C4ED0-8581-4115-A92D-A1843BDC59E8}">
      <dgm:prSet/>
      <dgm:spPr/>
      <dgm:t>
        <a:bodyPr/>
        <a:lstStyle/>
        <a:p>
          <a:endParaRPr lang="en-IN" sz="2400"/>
        </a:p>
      </dgm:t>
    </dgm:pt>
    <dgm:pt modelId="{8369A447-87F7-4EE5-AFA0-00860FC40578}" type="sibTrans" cxnId="{C02C4ED0-8581-4115-A92D-A1843BDC59E8}">
      <dgm:prSet/>
      <dgm:spPr/>
      <dgm:t>
        <a:bodyPr/>
        <a:lstStyle/>
        <a:p>
          <a:endParaRPr lang="en-IN" sz="2400"/>
        </a:p>
      </dgm:t>
    </dgm:pt>
    <dgm:pt modelId="{4570FCAD-81B5-4676-82A8-ADFA2E99807D}">
      <dgm:prSet phldrT="[Text]" custT="1"/>
      <dgm:spPr>
        <a:solidFill>
          <a:schemeClr val="accent2">
            <a:lumMod val="75000"/>
          </a:schemeClr>
        </a:solidFill>
        <a:ln w="28575">
          <a:solidFill>
            <a:schemeClr val="tx1"/>
          </a:solidFill>
          <a:extLst>
            <a:ext uri="{C807C97D-BFC1-408E-A445-0C87EB9F89A2}">
              <ask:lineSketchStyleProps xmlns:ask="http://schemas.microsoft.com/office/drawing/2018/sketchyshapes">
                <ask:type>
                  <ask:lineSketchFreehand/>
                </ask:type>
              </ask:lineSketchStyleProps>
            </a:ext>
          </a:extLst>
        </a:ln>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Reduced boilerplate: Repository interfaces auto-implement read/write methods.</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gm:t>
    </dgm:pt>
    <dgm:pt modelId="{6D8BCB63-095B-47CC-9D20-8C3EAE136146}" type="parTrans" cxnId="{7EB85D4D-FE49-422B-8131-F138D0847232}">
      <dgm:prSet/>
      <dgm:spPr/>
      <dgm:t>
        <a:bodyPr/>
        <a:lstStyle/>
        <a:p>
          <a:endParaRPr lang="en-IN" sz="2400"/>
        </a:p>
      </dgm:t>
    </dgm:pt>
    <dgm:pt modelId="{3AE6611B-7201-47C6-9680-09EAC88C479A}" type="sibTrans" cxnId="{7EB85D4D-FE49-422B-8131-F138D0847232}">
      <dgm:prSet/>
      <dgm:spPr/>
      <dgm:t>
        <a:bodyPr/>
        <a:lstStyle/>
        <a:p>
          <a:endParaRPr lang="en-IN" sz="2400"/>
        </a:p>
      </dgm:t>
    </dgm:pt>
    <dgm:pt modelId="{A7884D81-9AC0-474A-A0B1-2E96D3BC5AEE}">
      <dgm:prSet phldrT="[Text]" custT="1"/>
      <dgm:spPr>
        <a:ln w="28575">
          <a:solidFill>
            <a:schemeClr val="tx1"/>
          </a:solidFill>
          <a:extLst>
            <a:ext uri="{C807C97D-BFC1-408E-A445-0C87EB9F89A2}">
              <ask:lineSketchStyleProps xmlns:ask="http://schemas.microsoft.com/office/drawing/2018/sketchyshapes">
                <ask:type>
                  <ask:lineSketchFreehand/>
                </ask:type>
              </ask:lineSketchStyleProps>
            </a:ext>
          </a:extLst>
        </a:ln>
      </dgm:spPr>
      <dgm: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Generated Queries: Spring auto-creates queries from method names starting with </a:t>
          </a:r>
          <a:r>
            <a:rPr lang="en-US" sz="2400" b="1" kern="1200" spc="-35" dirty="0" err="1">
              <a:solidFill>
                <a:srgbClr val="FFFFFF"/>
              </a:solidFill>
              <a:latin typeface="Cambria" panose="02040503050406030204" pitchFamily="18" charset="0"/>
              <a:ea typeface="Cambria" panose="02040503050406030204" pitchFamily="18" charset="0"/>
              <a:cs typeface="Calibri" panose="020F0502020204030204" pitchFamily="34" charset="0"/>
            </a:rPr>
            <a:t>findBy</a:t>
          </a: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gm:t>
    </dgm:pt>
    <dgm:pt modelId="{EA821FAE-35F0-477D-A999-2D9A4B207A28}" type="parTrans" cxnId="{95656A08-F141-40ED-B52E-9AB8F9E0295A}">
      <dgm:prSet/>
      <dgm:spPr/>
      <dgm:t>
        <a:bodyPr/>
        <a:lstStyle/>
        <a:p>
          <a:endParaRPr lang="en-IN" sz="2400"/>
        </a:p>
      </dgm:t>
    </dgm:pt>
    <dgm:pt modelId="{0962AA1B-6067-473A-8C45-9427084D38FF}" type="sibTrans" cxnId="{95656A08-F141-40ED-B52E-9AB8F9E0295A}">
      <dgm:prSet/>
      <dgm:spPr/>
      <dgm:t>
        <a:bodyPr/>
        <a:lstStyle/>
        <a:p>
          <a:endParaRPr lang="en-IN" sz="2400"/>
        </a:p>
      </dgm:t>
    </dgm:pt>
    <dgm:pt modelId="{77C1CD58-0EA7-4282-95C3-B4FD57002BFC}" type="pres">
      <dgm:prSet presAssocID="{470C8718-F300-43C0-AE93-D07498ABA933}" presName="diagram" presStyleCnt="0">
        <dgm:presLayoutVars>
          <dgm:dir/>
          <dgm:resizeHandles val="exact"/>
        </dgm:presLayoutVars>
      </dgm:prSet>
      <dgm:spPr/>
    </dgm:pt>
    <dgm:pt modelId="{1887176E-B541-4E73-85D5-AF9A697F6847}" type="pres">
      <dgm:prSet presAssocID="{820BB844-4F5E-4DEA-B056-124BFD5388C5}" presName="node" presStyleLbl="node1" presStyleIdx="0" presStyleCnt="3" custScaleX="145672" custScaleY="126141" custLinFactNeighborX="-33323" custLinFactNeighborY="4170">
        <dgm:presLayoutVars>
          <dgm:bulletEnabled val="1"/>
        </dgm:presLayoutVars>
      </dgm:prSet>
      <dgm:spPr/>
    </dgm:pt>
    <dgm:pt modelId="{94DDF651-0FFB-4D38-93A7-EE53030C7F50}" type="pres">
      <dgm:prSet presAssocID="{8369A447-87F7-4EE5-AFA0-00860FC40578}" presName="sibTrans" presStyleCnt="0"/>
      <dgm:spPr/>
    </dgm:pt>
    <dgm:pt modelId="{3C0EFAA1-9C6F-46E2-9077-28DEE5313925}" type="pres">
      <dgm:prSet presAssocID="{4570FCAD-81B5-4676-82A8-ADFA2E99807D}" presName="node" presStyleLbl="node1" presStyleIdx="1" presStyleCnt="3" custScaleX="131115" custScaleY="126108" custLinFactNeighborX="6298" custLinFactNeighborY="-3661">
        <dgm:presLayoutVars>
          <dgm:bulletEnabled val="1"/>
        </dgm:presLayoutVars>
      </dgm:prSet>
      <dgm:spPr/>
    </dgm:pt>
    <dgm:pt modelId="{D9225810-E4C3-48F1-A08B-0D20DCA274EB}" type="pres">
      <dgm:prSet presAssocID="{3AE6611B-7201-47C6-9680-09EAC88C479A}" presName="sibTrans" presStyleCnt="0"/>
      <dgm:spPr/>
    </dgm:pt>
    <dgm:pt modelId="{E1CC8A22-108E-45F6-830F-F9140D3A149A}" type="pres">
      <dgm:prSet presAssocID="{A7884D81-9AC0-474A-A0B1-2E96D3BC5AEE}" presName="node" presStyleLbl="node1" presStyleIdx="2" presStyleCnt="3" custScaleX="150591" custScaleY="127772" custLinFactNeighborX="17154" custLinFactNeighborY="25">
        <dgm:presLayoutVars>
          <dgm:bulletEnabled val="1"/>
        </dgm:presLayoutVars>
      </dgm:prSet>
      <dgm:spPr/>
    </dgm:pt>
  </dgm:ptLst>
  <dgm:cxnLst>
    <dgm:cxn modelId="{95656A08-F141-40ED-B52E-9AB8F9E0295A}" srcId="{470C8718-F300-43C0-AE93-D07498ABA933}" destId="{A7884D81-9AC0-474A-A0B1-2E96D3BC5AEE}" srcOrd="2" destOrd="0" parTransId="{EA821FAE-35F0-477D-A999-2D9A4B207A28}" sibTransId="{0962AA1B-6067-473A-8C45-9427084D38FF}"/>
    <dgm:cxn modelId="{AC679929-B6C1-4C57-BAAE-3970C8B95347}" type="presOf" srcId="{4570FCAD-81B5-4676-82A8-ADFA2E99807D}" destId="{3C0EFAA1-9C6F-46E2-9077-28DEE5313925}" srcOrd="0" destOrd="0" presId="urn:microsoft.com/office/officeart/2005/8/layout/default"/>
    <dgm:cxn modelId="{7EB85D4D-FE49-422B-8131-F138D0847232}" srcId="{470C8718-F300-43C0-AE93-D07498ABA933}" destId="{4570FCAD-81B5-4676-82A8-ADFA2E99807D}" srcOrd="1" destOrd="0" parTransId="{6D8BCB63-095B-47CC-9D20-8C3EAE136146}" sibTransId="{3AE6611B-7201-47C6-9680-09EAC88C479A}"/>
    <dgm:cxn modelId="{6C0A1872-F4C9-411F-A15B-E379B4468409}" type="presOf" srcId="{470C8718-F300-43C0-AE93-D07498ABA933}" destId="{77C1CD58-0EA7-4282-95C3-B4FD57002BFC}" srcOrd="0" destOrd="0" presId="urn:microsoft.com/office/officeart/2005/8/layout/default"/>
    <dgm:cxn modelId="{E2766E75-47B5-4CBC-96AA-38B795950DCE}" type="presOf" srcId="{A7884D81-9AC0-474A-A0B1-2E96D3BC5AEE}" destId="{E1CC8A22-108E-45F6-830F-F9140D3A149A}" srcOrd="0" destOrd="0" presId="urn:microsoft.com/office/officeart/2005/8/layout/default"/>
    <dgm:cxn modelId="{90EEA37E-FAE8-4726-A217-4DACAA685BC7}" type="presOf" srcId="{820BB844-4F5E-4DEA-B056-124BFD5388C5}" destId="{1887176E-B541-4E73-85D5-AF9A697F6847}" srcOrd="0" destOrd="0" presId="urn:microsoft.com/office/officeart/2005/8/layout/default"/>
    <dgm:cxn modelId="{C02C4ED0-8581-4115-A92D-A1843BDC59E8}" srcId="{470C8718-F300-43C0-AE93-D07498ABA933}" destId="{820BB844-4F5E-4DEA-B056-124BFD5388C5}" srcOrd="0" destOrd="0" parTransId="{529EBA18-C5B7-4DF4-A717-F9286B86E99A}" sibTransId="{8369A447-87F7-4EE5-AFA0-00860FC40578}"/>
    <dgm:cxn modelId="{8D7F7C2B-7B84-4BF3-A95C-8B8851152C68}" type="presParOf" srcId="{77C1CD58-0EA7-4282-95C3-B4FD57002BFC}" destId="{1887176E-B541-4E73-85D5-AF9A697F6847}" srcOrd="0" destOrd="0" presId="urn:microsoft.com/office/officeart/2005/8/layout/default"/>
    <dgm:cxn modelId="{83A454C1-DEB1-4074-B986-51EF58076ECD}" type="presParOf" srcId="{77C1CD58-0EA7-4282-95C3-B4FD57002BFC}" destId="{94DDF651-0FFB-4D38-93A7-EE53030C7F50}" srcOrd="1" destOrd="0" presId="urn:microsoft.com/office/officeart/2005/8/layout/default"/>
    <dgm:cxn modelId="{6F370E1F-4759-44A5-9089-54AFCACF46AB}" type="presParOf" srcId="{77C1CD58-0EA7-4282-95C3-B4FD57002BFC}" destId="{3C0EFAA1-9C6F-46E2-9077-28DEE5313925}" srcOrd="2" destOrd="0" presId="urn:microsoft.com/office/officeart/2005/8/layout/default"/>
    <dgm:cxn modelId="{3A3E1CCB-2D69-4600-B50D-BCDC41927AED}" type="presParOf" srcId="{77C1CD58-0EA7-4282-95C3-B4FD57002BFC}" destId="{D9225810-E4C3-48F1-A08B-0D20DCA274EB}" srcOrd="3" destOrd="0" presId="urn:microsoft.com/office/officeart/2005/8/layout/default"/>
    <dgm:cxn modelId="{D954A139-B2FE-4156-89DD-E8507772AE72}" type="presParOf" srcId="{77C1CD58-0EA7-4282-95C3-B4FD57002BFC}" destId="{E1CC8A22-108E-45F6-830F-F9140D3A149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7176E-B541-4E73-85D5-AF9A697F6847}">
      <dsp:nvSpPr>
        <dsp:cNvPr id="0" name=""/>
        <dsp:cNvSpPr/>
      </dsp:nvSpPr>
      <dsp:spPr>
        <a:xfrm>
          <a:off x="488381" y="2294"/>
          <a:ext cx="3804599" cy="228275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SzPct val="85000"/>
            <a:buFont typeface="Wingdings" panose="05000000000000000000" pitchFamily="2" charset="2"/>
            <a:buNone/>
          </a:pPr>
          <a:r>
            <a:rPr lang="en-US" sz="3200" b="1" kern="1200" spc="-35" dirty="0">
              <a:latin typeface="Cambria" panose="02040503050406030204" pitchFamily="18" charset="0"/>
              <a:ea typeface="Cambria" panose="02040503050406030204" pitchFamily="18" charset="0"/>
              <a:cs typeface="Calibri" panose="020F0502020204030204" pitchFamily="34" charset="0"/>
            </a:rPr>
            <a:t>Small Focused</a:t>
          </a:r>
          <a:endParaRPr lang="en-IN" sz="3200" kern="1200" dirty="0"/>
        </a:p>
      </dsp:txBody>
      <dsp:txXfrm>
        <a:off x="488381" y="2294"/>
        <a:ext cx="3804599" cy="2282759"/>
      </dsp:txXfrm>
    </dsp:sp>
    <dsp:sp modelId="{3C0EFAA1-9C6F-46E2-9077-28DEE5313925}">
      <dsp:nvSpPr>
        <dsp:cNvPr id="0" name=""/>
        <dsp:cNvSpPr/>
      </dsp:nvSpPr>
      <dsp:spPr>
        <a:xfrm>
          <a:off x="4673440" y="2294"/>
          <a:ext cx="3804599" cy="2282759"/>
        </a:xfrm>
        <a:prstGeom prst="rect">
          <a:avLst/>
        </a:prstGeom>
        <a:solidFill>
          <a:schemeClr val="accent4">
            <a:hueOff val="3106600"/>
            <a:satOff val="0"/>
            <a:lumOff val="9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3200" b="1" kern="1200" spc="-35" dirty="0">
              <a:latin typeface="Cambria" panose="02040503050406030204" pitchFamily="18" charset="0"/>
              <a:ea typeface="Cambria" panose="02040503050406030204" pitchFamily="18" charset="0"/>
              <a:cs typeface="Calibri" panose="020F0502020204030204" pitchFamily="34" charset="0"/>
            </a:rPr>
            <a:t>Loosely Coupled</a:t>
          </a:r>
          <a:endParaRPr lang="en-IN" sz="32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4673440" y="2294"/>
        <a:ext cx="3804599" cy="2282759"/>
      </dsp:txXfrm>
    </dsp:sp>
    <dsp:sp modelId="{E1CC8A22-108E-45F6-830F-F9140D3A149A}">
      <dsp:nvSpPr>
        <dsp:cNvPr id="0" name=""/>
        <dsp:cNvSpPr/>
      </dsp:nvSpPr>
      <dsp:spPr>
        <a:xfrm>
          <a:off x="488381" y="2665513"/>
          <a:ext cx="3804599" cy="2282759"/>
        </a:xfrm>
        <a:prstGeom prst="rect">
          <a:avLst/>
        </a:prstGeom>
        <a:solidFill>
          <a:schemeClr val="accent4">
            <a:hueOff val="6213200"/>
            <a:satOff val="0"/>
            <a:lumOff val="1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3200" b="1" kern="1200" spc="-35" dirty="0">
              <a:latin typeface="Cambria" panose="02040503050406030204" pitchFamily="18" charset="0"/>
              <a:ea typeface="Cambria" panose="02040503050406030204" pitchFamily="18" charset="0"/>
              <a:cs typeface="Calibri" panose="020F0502020204030204" pitchFamily="34" charset="0"/>
            </a:rPr>
            <a:t>Language Neutral</a:t>
          </a:r>
          <a:endParaRPr lang="en-IN" sz="32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488381" y="2665513"/>
        <a:ext cx="3804599" cy="2282759"/>
      </dsp:txXfrm>
    </dsp:sp>
    <dsp:sp modelId="{6AC17508-C119-4170-AE47-AF277FB8905A}">
      <dsp:nvSpPr>
        <dsp:cNvPr id="0" name=""/>
        <dsp:cNvSpPr/>
      </dsp:nvSpPr>
      <dsp:spPr>
        <a:xfrm>
          <a:off x="4673440" y="2665513"/>
          <a:ext cx="3804599" cy="2282759"/>
        </a:xfrm>
        <a:prstGeom prst="rect">
          <a:avLst/>
        </a:prstGeom>
        <a:solidFill>
          <a:schemeClr val="accent4">
            <a:hueOff val="9319800"/>
            <a:satOff val="0"/>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3200" b="1" kern="1200" spc="-35" dirty="0">
              <a:latin typeface="Cambria" panose="02040503050406030204" pitchFamily="18" charset="0"/>
              <a:ea typeface="Cambria" panose="02040503050406030204" pitchFamily="18" charset="0"/>
              <a:cs typeface="Calibri" panose="020F0502020204030204" pitchFamily="34" charset="0"/>
            </a:rPr>
            <a:t>Bounded Context</a:t>
          </a:r>
          <a:endParaRPr lang="en-IN" sz="32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4673440" y="2665513"/>
        <a:ext cx="3804599" cy="2282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7176E-B541-4E73-85D5-AF9A697F6847}">
      <dsp:nvSpPr>
        <dsp:cNvPr id="0" name=""/>
        <dsp:cNvSpPr/>
      </dsp:nvSpPr>
      <dsp:spPr>
        <a:xfrm>
          <a:off x="525376" y="1637"/>
          <a:ext cx="2473646" cy="14841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Easy to Build and Maintain</a:t>
          </a:r>
          <a:endParaRPr lang="en-IN" sz="2400" kern="1200" dirty="0"/>
        </a:p>
      </dsp:txBody>
      <dsp:txXfrm>
        <a:off x="525376" y="1637"/>
        <a:ext cx="2473646" cy="1484188"/>
      </dsp:txXfrm>
    </dsp:sp>
    <dsp:sp modelId="{3C0EFAA1-9C6F-46E2-9077-28DEE5313925}">
      <dsp:nvSpPr>
        <dsp:cNvPr id="0" name=""/>
        <dsp:cNvSpPr/>
      </dsp:nvSpPr>
      <dsp:spPr>
        <a:xfrm>
          <a:off x="3246387" y="1637"/>
          <a:ext cx="2473646" cy="1484188"/>
        </a:xfrm>
        <a:prstGeom prst="rect">
          <a:avLst/>
        </a:prstGeom>
        <a:solidFill>
          <a:schemeClr val="accent4">
            <a:hueOff val="1331400"/>
            <a:satOff val="0"/>
            <a:lumOff val="38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Continuous Delivery</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3246387" y="1637"/>
        <a:ext cx="2473646" cy="1484188"/>
      </dsp:txXfrm>
    </dsp:sp>
    <dsp:sp modelId="{E1CC8A22-108E-45F6-830F-F9140D3A149A}">
      <dsp:nvSpPr>
        <dsp:cNvPr id="0" name=""/>
        <dsp:cNvSpPr/>
      </dsp:nvSpPr>
      <dsp:spPr>
        <a:xfrm>
          <a:off x="5967399" y="1637"/>
          <a:ext cx="2473646" cy="1484188"/>
        </a:xfrm>
        <a:prstGeom prst="rect">
          <a:avLst/>
        </a:prstGeom>
        <a:solidFill>
          <a:schemeClr val="accent4">
            <a:hueOff val="2662800"/>
            <a:satOff val="0"/>
            <a:lumOff val="77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Hybrid Technologies</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5967399" y="1637"/>
        <a:ext cx="2473646" cy="1484188"/>
      </dsp:txXfrm>
    </dsp:sp>
    <dsp:sp modelId="{6AC17508-C119-4170-AE47-AF277FB8905A}">
      <dsp:nvSpPr>
        <dsp:cNvPr id="0" name=""/>
        <dsp:cNvSpPr/>
      </dsp:nvSpPr>
      <dsp:spPr>
        <a:xfrm>
          <a:off x="525376" y="1733189"/>
          <a:ext cx="2473646" cy="1484188"/>
        </a:xfrm>
        <a:prstGeom prst="rect">
          <a:avLst/>
        </a:prstGeom>
        <a:solidFill>
          <a:schemeClr val="accent4">
            <a:hueOff val="3994200"/>
            <a:satOff val="0"/>
            <a:lumOff val="1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Cross Team Coordination</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525376" y="1733189"/>
        <a:ext cx="2473646" cy="1484188"/>
      </dsp:txXfrm>
    </dsp:sp>
    <dsp:sp modelId="{397B1087-DBAB-4184-B47B-292D0B1E7ECF}">
      <dsp:nvSpPr>
        <dsp:cNvPr id="0" name=""/>
        <dsp:cNvSpPr/>
      </dsp:nvSpPr>
      <dsp:spPr>
        <a:xfrm>
          <a:off x="3246387" y="1733189"/>
          <a:ext cx="2473646" cy="1484188"/>
        </a:xfrm>
        <a:prstGeom prst="rect">
          <a:avLst/>
        </a:prstGeom>
        <a:solidFill>
          <a:schemeClr val="accent4">
            <a:hueOff val="5325600"/>
            <a:satOff val="0"/>
            <a:lumOff val="155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Higher Quality Code</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3246387" y="1733189"/>
        <a:ext cx="2473646" cy="1484188"/>
      </dsp:txXfrm>
    </dsp:sp>
    <dsp:sp modelId="{4F946146-49C9-40A8-B11A-7DDE2B6F69FB}">
      <dsp:nvSpPr>
        <dsp:cNvPr id="0" name=""/>
        <dsp:cNvSpPr/>
      </dsp:nvSpPr>
      <dsp:spPr>
        <a:xfrm>
          <a:off x="5967399" y="1733189"/>
          <a:ext cx="2473646" cy="1484188"/>
        </a:xfrm>
        <a:prstGeom prst="rect">
          <a:avLst/>
        </a:prstGeom>
        <a:solidFill>
          <a:schemeClr val="accent4">
            <a:hueOff val="6657000"/>
            <a:satOff val="0"/>
            <a:lumOff val="194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Smarter Scaling</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5967399" y="1733189"/>
        <a:ext cx="2473646" cy="1484188"/>
      </dsp:txXfrm>
    </dsp:sp>
    <dsp:sp modelId="{3656265B-6104-4934-8C92-6C9676D67EF8}">
      <dsp:nvSpPr>
        <dsp:cNvPr id="0" name=""/>
        <dsp:cNvSpPr/>
      </dsp:nvSpPr>
      <dsp:spPr>
        <a:xfrm>
          <a:off x="1885881" y="3464742"/>
          <a:ext cx="2473646" cy="1484188"/>
        </a:xfrm>
        <a:prstGeom prst="rect">
          <a:avLst/>
        </a:prstGeom>
        <a:solidFill>
          <a:schemeClr val="accent4">
            <a:hueOff val="7988400"/>
            <a:satOff val="0"/>
            <a:lumOff val="2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Risk Reduction</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1885881" y="3464742"/>
        <a:ext cx="2473646" cy="1484188"/>
      </dsp:txXfrm>
    </dsp:sp>
    <dsp:sp modelId="{D3D7694C-CD0D-46B3-996A-018C7E7A8134}">
      <dsp:nvSpPr>
        <dsp:cNvPr id="0" name=""/>
        <dsp:cNvSpPr/>
      </dsp:nvSpPr>
      <dsp:spPr>
        <a:xfrm>
          <a:off x="4606893" y="3464742"/>
          <a:ext cx="2473646" cy="1484188"/>
        </a:xfrm>
        <a:prstGeom prst="rect">
          <a:avLst/>
        </a:prstGeom>
        <a:solidFill>
          <a:schemeClr val="accent4">
            <a:hueOff val="9319800"/>
            <a:satOff val="0"/>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latin typeface="Cambria" panose="02040503050406030204" pitchFamily="18" charset="0"/>
              <a:ea typeface="Cambria" panose="02040503050406030204" pitchFamily="18" charset="0"/>
              <a:cs typeface="Calibri" panose="020F0502020204030204" pitchFamily="34" charset="0"/>
            </a:rPr>
            <a:t>Promote Big Data Best Practices</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4606893" y="3464742"/>
        <a:ext cx="2473646" cy="14841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7176E-B541-4E73-85D5-AF9A697F6847}">
      <dsp:nvSpPr>
        <dsp:cNvPr id="0" name=""/>
        <dsp:cNvSpPr/>
      </dsp:nvSpPr>
      <dsp:spPr>
        <a:xfrm>
          <a:off x="532257" y="1881"/>
          <a:ext cx="3318275" cy="199096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Provides Opinionated Development approach</a:t>
          </a:r>
        </a:p>
      </dsp:txBody>
      <dsp:txXfrm>
        <a:off x="532257" y="1881"/>
        <a:ext cx="3318275" cy="1990965"/>
      </dsp:txXfrm>
    </dsp:sp>
    <dsp:sp modelId="{3C0EFAA1-9C6F-46E2-9077-28DEE5313925}">
      <dsp:nvSpPr>
        <dsp:cNvPr id="0" name=""/>
        <dsp:cNvSpPr/>
      </dsp:nvSpPr>
      <dsp:spPr>
        <a:xfrm>
          <a:off x="4182361" y="1881"/>
          <a:ext cx="3318275" cy="1990965"/>
        </a:xfrm>
        <a:prstGeom prst="rect">
          <a:avLst/>
        </a:prstGeom>
        <a:solidFill>
          <a:schemeClr val="accent4">
            <a:hueOff val="3106600"/>
            <a:satOff val="0"/>
            <a:lumOff val="90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Avoids defining more Annotation Configuration</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sp:txBody>
      <dsp:txXfrm>
        <a:off x="4182361" y="1881"/>
        <a:ext cx="3318275" cy="1990965"/>
      </dsp:txXfrm>
    </dsp:sp>
    <dsp:sp modelId="{E1CC8A22-108E-45F6-830F-F9140D3A149A}">
      <dsp:nvSpPr>
        <dsp:cNvPr id="0" name=""/>
        <dsp:cNvSpPr/>
      </dsp:nvSpPr>
      <dsp:spPr>
        <a:xfrm>
          <a:off x="532257" y="2324674"/>
          <a:ext cx="3318275" cy="1990965"/>
        </a:xfrm>
        <a:prstGeom prst="rect">
          <a:avLst/>
        </a:prstGeom>
        <a:solidFill>
          <a:schemeClr val="accent4">
            <a:hueOff val="6213200"/>
            <a:satOff val="0"/>
            <a:lumOff val="181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Avoids writing lots of import statements</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sp:txBody>
      <dsp:txXfrm>
        <a:off x="532257" y="2324674"/>
        <a:ext cx="3318275" cy="1990965"/>
      </dsp:txXfrm>
    </dsp:sp>
    <dsp:sp modelId="{6AC17508-C119-4170-AE47-AF277FB8905A}">
      <dsp:nvSpPr>
        <dsp:cNvPr id="0" name=""/>
        <dsp:cNvSpPr/>
      </dsp:nvSpPr>
      <dsp:spPr>
        <a:xfrm>
          <a:off x="4182361" y="2324674"/>
          <a:ext cx="3318275" cy="1990965"/>
        </a:xfrm>
        <a:prstGeom prst="rect">
          <a:avLst/>
        </a:prstGeom>
        <a:solidFill>
          <a:schemeClr val="accent4">
            <a:hueOff val="9319800"/>
            <a:satOff val="0"/>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Avoids XML Configuration.</a:t>
          </a:r>
        </a:p>
      </dsp:txBody>
      <dsp:txXfrm>
        <a:off x="4182361" y="2324674"/>
        <a:ext cx="3318275" cy="19909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7176E-B541-4E73-85D5-AF9A697F6847}">
      <dsp:nvSpPr>
        <dsp:cNvPr id="0" name=""/>
        <dsp:cNvSpPr/>
      </dsp:nvSpPr>
      <dsp:spPr>
        <a:xfrm>
          <a:off x="0" y="653979"/>
          <a:ext cx="2802006" cy="1681204"/>
        </a:xfrm>
        <a:prstGeom prst="rect">
          <a:avLst/>
        </a:prstGeom>
        <a:solidFill>
          <a:schemeClr val="accent4">
            <a:hueOff val="0"/>
            <a:satOff val="0"/>
            <a:lumOff val="0"/>
            <a:alphaOff val="0"/>
          </a:schemeClr>
        </a:solidFill>
        <a:ln w="28575" cap="flat" cmpd="sng" algn="ctr">
          <a:solidFill>
            <a:scrgbClr r="0" g="0" b="0"/>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latin typeface="Cambria" panose="02040503050406030204" pitchFamily="18" charset="0"/>
              <a:ea typeface="Cambria" panose="02040503050406030204" pitchFamily="18" charset="0"/>
              <a:cs typeface="Calibri" panose="020F0502020204030204" pitchFamily="34" charset="0"/>
            </a:rPr>
            <a:t>Web Development</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0" y="653979"/>
        <a:ext cx="2802006" cy="1681204"/>
      </dsp:txXfrm>
    </dsp:sp>
    <dsp:sp modelId="{3C0EFAA1-9C6F-46E2-9077-28DEE5313925}">
      <dsp:nvSpPr>
        <dsp:cNvPr id="0" name=""/>
        <dsp:cNvSpPr/>
      </dsp:nvSpPr>
      <dsp:spPr>
        <a:xfrm>
          <a:off x="3082207" y="653979"/>
          <a:ext cx="2802006" cy="1681204"/>
        </a:xfrm>
        <a:prstGeom prst="rect">
          <a:avLst/>
        </a:prstGeom>
        <a:solidFill>
          <a:schemeClr val="accent2">
            <a:lumMod val="75000"/>
          </a:schemeClr>
        </a:solidFill>
        <a:ln w="28575" cap="flat" cmpd="sng" algn="ctr">
          <a:solidFill>
            <a:schemeClr val="tx1"/>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latin typeface="Cambria" panose="02040503050406030204" pitchFamily="18" charset="0"/>
              <a:ea typeface="Cambria" panose="02040503050406030204" pitchFamily="18" charset="0"/>
              <a:cs typeface="Calibri" panose="020F0502020204030204" pitchFamily="34" charset="0"/>
            </a:rPr>
            <a:t>SpringApplication</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3082207" y="653979"/>
        <a:ext cx="2802006" cy="1681204"/>
      </dsp:txXfrm>
    </dsp:sp>
    <dsp:sp modelId="{E1CC8A22-108E-45F6-830F-F9140D3A149A}">
      <dsp:nvSpPr>
        <dsp:cNvPr id="0" name=""/>
        <dsp:cNvSpPr/>
      </dsp:nvSpPr>
      <dsp:spPr>
        <a:xfrm>
          <a:off x="6164415" y="653979"/>
          <a:ext cx="2802006" cy="1681204"/>
        </a:xfrm>
        <a:prstGeom prst="rect">
          <a:avLst/>
        </a:prstGeom>
        <a:solidFill>
          <a:schemeClr val="accent4">
            <a:hueOff val="3727920"/>
            <a:satOff val="0"/>
            <a:lumOff val="10902"/>
            <a:alphaOff val="0"/>
          </a:schemeClr>
        </a:solidFill>
        <a:ln w="28575" cap="flat" cmpd="sng" algn="ctr">
          <a:solidFill>
            <a:schemeClr val="tx1"/>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latin typeface="Cambria" panose="02040503050406030204" pitchFamily="18" charset="0"/>
              <a:ea typeface="Cambria" panose="02040503050406030204" pitchFamily="18" charset="0"/>
              <a:cs typeface="Calibri" panose="020F0502020204030204" pitchFamily="34" charset="0"/>
            </a:rPr>
            <a:t>Application events and listeners</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6164415" y="653979"/>
        <a:ext cx="2802006" cy="1681204"/>
      </dsp:txXfrm>
    </dsp:sp>
    <dsp:sp modelId="{6AC17508-C119-4170-AE47-AF277FB8905A}">
      <dsp:nvSpPr>
        <dsp:cNvPr id="0" name=""/>
        <dsp:cNvSpPr/>
      </dsp:nvSpPr>
      <dsp:spPr>
        <a:xfrm>
          <a:off x="0" y="2615384"/>
          <a:ext cx="2802006" cy="1681204"/>
        </a:xfrm>
        <a:prstGeom prst="rect">
          <a:avLst/>
        </a:prstGeom>
        <a:solidFill>
          <a:srgbClr val="7030A0"/>
        </a:solidFill>
        <a:ln w="28575" cap="flat" cmpd="sng" algn="ctr">
          <a:solidFill>
            <a:scrgbClr r="0" g="0" b="0"/>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solidFill>
                <a:srgbClr val="FFFFFF"/>
              </a:solidFill>
              <a:latin typeface="Cambria" panose="02040503050406030204" pitchFamily="18" charset="0"/>
              <a:ea typeface="Cambria" panose="02040503050406030204" pitchFamily="18" charset="0"/>
              <a:cs typeface="Calibri" panose="020F0502020204030204" pitchFamily="34" charset="0"/>
            </a:rPr>
            <a:t>Admin features</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sp:txBody>
      <dsp:txXfrm>
        <a:off x="0" y="2615384"/>
        <a:ext cx="2802006" cy="1681204"/>
      </dsp:txXfrm>
    </dsp:sp>
    <dsp:sp modelId="{397B1087-DBAB-4184-B47B-292D0B1E7ECF}">
      <dsp:nvSpPr>
        <dsp:cNvPr id="0" name=""/>
        <dsp:cNvSpPr/>
      </dsp:nvSpPr>
      <dsp:spPr>
        <a:xfrm>
          <a:off x="3082207" y="2615384"/>
          <a:ext cx="2802006" cy="1681204"/>
        </a:xfrm>
        <a:prstGeom prst="rect">
          <a:avLst/>
        </a:prstGeom>
        <a:solidFill>
          <a:schemeClr val="accent4">
            <a:hueOff val="7455840"/>
            <a:satOff val="0"/>
            <a:lumOff val="21804"/>
            <a:alphaOff val="0"/>
          </a:schemeClr>
        </a:solidFill>
        <a:ln w="28575" cap="flat" cmpd="sng" algn="ctr">
          <a:solidFill>
            <a:schemeClr val="tx1"/>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latin typeface="Cambria" panose="02040503050406030204" pitchFamily="18" charset="0"/>
              <a:ea typeface="Cambria" panose="02040503050406030204" pitchFamily="18" charset="0"/>
              <a:cs typeface="Calibri" panose="020F0502020204030204" pitchFamily="34" charset="0"/>
            </a:rPr>
            <a:t>Externalized Configuration</a:t>
          </a:r>
          <a:endParaRPr lang="en-IN" sz="24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3082207" y="2615384"/>
        <a:ext cx="2802006" cy="1681204"/>
      </dsp:txXfrm>
    </dsp:sp>
    <dsp:sp modelId="{4F946146-49C9-40A8-B11A-7DDE2B6F69FB}">
      <dsp:nvSpPr>
        <dsp:cNvPr id="0" name=""/>
        <dsp:cNvSpPr/>
      </dsp:nvSpPr>
      <dsp:spPr>
        <a:xfrm>
          <a:off x="6164415" y="2615384"/>
          <a:ext cx="2802006" cy="1681204"/>
        </a:xfrm>
        <a:prstGeom prst="rect">
          <a:avLst/>
        </a:prstGeom>
        <a:solidFill>
          <a:srgbClr val="F15B2A"/>
        </a:solidFill>
        <a:ln w="28575" cap="flat" cmpd="sng" algn="ctr">
          <a:solidFill>
            <a:srgbClr val="000000"/>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400" b="1" kern="1200" spc="-35">
              <a:solidFill>
                <a:srgbClr val="FFFFFF"/>
              </a:solidFill>
              <a:latin typeface="Cambria" panose="02040503050406030204" pitchFamily="18" charset="0"/>
              <a:ea typeface="Cambria" panose="02040503050406030204" pitchFamily="18" charset="0"/>
              <a:cs typeface="Calibri" panose="020F0502020204030204" pitchFamily="34" charset="0"/>
            </a:rPr>
            <a:t>Logging</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sp:txBody>
      <dsp:txXfrm>
        <a:off x="6164415" y="2615384"/>
        <a:ext cx="2802006" cy="16812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7176E-B541-4E73-85D5-AF9A697F6847}">
      <dsp:nvSpPr>
        <dsp:cNvPr id="0" name=""/>
        <dsp:cNvSpPr/>
      </dsp:nvSpPr>
      <dsp:spPr>
        <a:xfrm>
          <a:off x="347147" y="2145"/>
          <a:ext cx="1874103" cy="11244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Core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347147" y="2145"/>
        <a:ext cx="1874103" cy="1124461"/>
      </dsp:txXfrm>
    </dsp:sp>
    <dsp:sp modelId="{3C0EFAA1-9C6F-46E2-9077-28DEE5313925}">
      <dsp:nvSpPr>
        <dsp:cNvPr id="0" name=""/>
        <dsp:cNvSpPr/>
      </dsp:nvSpPr>
      <dsp:spPr>
        <a:xfrm>
          <a:off x="2408660" y="2145"/>
          <a:ext cx="1874103" cy="112446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Cache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2408660" y="2145"/>
        <a:ext cx="1874103" cy="1124461"/>
      </dsp:txXfrm>
    </dsp:sp>
    <dsp:sp modelId="{E1CC8A22-108E-45F6-830F-F9140D3A149A}">
      <dsp:nvSpPr>
        <dsp:cNvPr id="0" name=""/>
        <dsp:cNvSpPr/>
      </dsp:nvSpPr>
      <dsp:spPr>
        <a:xfrm>
          <a:off x="4470174" y="2145"/>
          <a:ext cx="1874103" cy="1124461"/>
        </a:xfrm>
        <a:prstGeom prst="rect">
          <a:avLst/>
        </a:prstGeom>
        <a:solidFill>
          <a:schemeClr val="accent4">
            <a:hueOff val="1242640"/>
            <a:satOff val="0"/>
            <a:lumOff val="3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Mail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4470174" y="2145"/>
        <a:ext cx="1874103" cy="1124461"/>
      </dsp:txXfrm>
    </dsp:sp>
    <dsp:sp modelId="{6AC17508-C119-4170-AE47-AF277FB8905A}">
      <dsp:nvSpPr>
        <dsp:cNvPr id="0" name=""/>
        <dsp:cNvSpPr/>
      </dsp:nvSpPr>
      <dsp:spPr>
        <a:xfrm>
          <a:off x="6531687" y="2145"/>
          <a:ext cx="1874103" cy="1124461"/>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JSON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6531687" y="2145"/>
        <a:ext cx="1874103" cy="1124461"/>
      </dsp:txXfrm>
    </dsp:sp>
    <dsp:sp modelId="{8E643D32-8248-4540-9A7A-1723B96FD4DF}">
      <dsp:nvSpPr>
        <dsp:cNvPr id="0" name=""/>
        <dsp:cNvSpPr/>
      </dsp:nvSpPr>
      <dsp:spPr>
        <a:xfrm>
          <a:off x="347147" y="1314017"/>
          <a:ext cx="1874103" cy="1124461"/>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Data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347147" y="1314017"/>
        <a:ext cx="1874103" cy="1124461"/>
      </dsp:txXfrm>
    </dsp:sp>
    <dsp:sp modelId="{397B1087-DBAB-4184-B47B-292D0B1E7ECF}">
      <dsp:nvSpPr>
        <dsp:cNvPr id="0" name=""/>
        <dsp:cNvSpPr/>
      </dsp:nvSpPr>
      <dsp:spPr>
        <a:xfrm>
          <a:off x="2408660" y="1314017"/>
          <a:ext cx="1874103" cy="1124461"/>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Transaction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2408660" y="1314017"/>
        <a:ext cx="1874103" cy="1124461"/>
      </dsp:txXfrm>
    </dsp:sp>
    <dsp:sp modelId="{4F946146-49C9-40A8-B11A-7DDE2B6F69FB}">
      <dsp:nvSpPr>
        <dsp:cNvPr id="0" name=""/>
        <dsp:cNvSpPr/>
      </dsp:nvSpPr>
      <dsp:spPr>
        <a:xfrm>
          <a:off x="4470174" y="1314017"/>
          <a:ext cx="1874103" cy="1124461"/>
        </a:xfrm>
        <a:prstGeom prst="rect">
          <a:avLst/>
        </a:prstGeom>
        <a:solidFill>
          <a:schemeClr val="accent4">
            <a:hueOff val="3727920"/>
            <a:satOff val="0"/>
            <a:lumOff val="10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Data Migration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4470174" y="1314017"/>
        <a:ext cx="1874103" cy="1124461"/>
      </dsp:txXfrm>
    </dsp:sp>
    <dsp:sp modelId="{3656265B-6104-4934-8C92-6C9676D67EF8}">
      <dsp:nvSpPr>
        <dsp:cNvPr id="0" name=""/>
        <dsp:cNvSpPr/>
      </dsp:nvSpPr>
      <dsp:spPr>
        <a:xfrm>
          <a:off x="6531687" y="1315254"/>
          <a:ext cx="1874103" cy="1124461"/>
        </a:xfrm>
        <a:prstGeom prst="rect">
          <a:avLst/>
        </a:prstGeom>
        <a:solidFill>
          <a:schemeClr val="accent4">
            <a:hueOff val="4349240"/>
            <a:satOff val="0"/>
            <a:lumOff val="12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Integration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6531687" y="1315254"/>
        <a:ext cx="1874103" cy="1124461"/>
      </dsp:txXfrm>
    </dsp:sp>
    <dsp:sp modelId="{D3D7694C-CD0D-46B3-996A-018C7E7A8134}">
      <dsp:nvSpPr>
        <dsp:cNvPr id="0" name=""/>
        <dsp:cNvSpPr/>
      </dsp:nvSpPr>
      <dsp:spPr>
        <a:xfrm>
          <a:off x="347147" y="2625889"/>
          <a:ext cx="1874103" cy="1124461"/>
        </a:xfrm>
        <a:prstGeom prst="rect">
          <a:avLst/>
        </a:prstGeom>
        <a:solidFill>
          <a:schemeClr val="accent4">
            <a:hueOff val="4970560"/>
            <a:satOff val="0"/>
            <a:lumOff val="14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Web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347147" y="2625889"/>
        <a:ext cx="1874103" cy="1124461"/>
      </dsp:txXfrm>
    </dsp:sp>
    <dsp:sp modelId="{C0EECA6F-AF56-4275-A3B2-0A8385E1D8EF}">
      <dsp:nvSpPr>
        <dsp:cNvPr id="0" name=""/>
        <dsp:cNvSpPr/>
      </dsp:nvSpPr>
      <dsp:spPr>
        <a:xfrm>
          <a:off x="2408660" y="2625889"/>
          <a:ext cx="1874103" cy="1124461"/>
        </a:xfrm>
        <a:prstGeom prst="rect">
          <a:avLst/>
        </a:prstGeom>
        <a:solidFill>
          <a:schemeClr val="accent4">
            <a:hueOff val="5591880"/>
            <a:satOff val="0"/>
            <a:lumOff val="16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Templating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2408660" y="2625889"/>
        <a:ext cx="1874103" cy="1124461"/>
      </dsp:txXfrm>
    </dsp:sp>
    <dsp:sp modelId="{222BCE84-8710-4653-AF23-3970C7AC636A}">
      <dsp:nvSpPr>
        <dsp:cNvPr id="0" name=""/>
        <dsp:cNvSpPr/>
      </dsp:nvSpPr>
      <dsp:spPr>
        <a:xfrm>
          <a:off x="4470174" y="2625889"/>
          <a:ext cx="1874103" cy="1124461"/>
        </a:xfrm>
        <a:prstGeom prst="rect">
          <a:avLst/>
        </a:prstGeom>
        <a:solidFill>
          <a:srgbClr val="F15B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Server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4470174" y="2625889"/>
        <a:ext cx="1874103" cy="1124461"/>
      </dsp:txXfrm>
    </dsp:sp>
    <dsp:sp modelId="{C30177C7-2D71-4BBE-B0D7-C2129E152E95}">
      <dsp:nvSpPr>
        <dsp:cNvPr id="0" name=""/>
        <dsp:cNvSpPr/>
      </dsp:nvSpPr>
      <dsp:spPr>
        <a:xfrm>
          <a:off x="6531687" y="2625889"/>
          <a:ext cx="1874103" cy="1124461"/>
        </a:xfrm>
        <a:prstGeom prst="rect">
          <a:avLst/>
        </a:prstGeom>
        <a:solidFill>
          <a:schemeClr val="tx2">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Security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6531687" y="2625889"/>
        <a:ext cx="1874103" cy="1124461"/>
      </dsp:txXfrm>
    </dsp:sp>
    <dsp:sp modelId="{43AD26C5-47AD-4142-B995-C1DD1A73CBB3}">
      <dsp:nvSpPr>
        <dsp:cNvPr id="0" name=""/>
        <dsp:cNvSpPr/>
      </dsp:nvSpPr>
      <dsp:spPr>
        <a:xfrm>
          <a:off x="347147" y="3937761"/>
          <a:ext cx="1874103" cy="1124461"/>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RSocket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347147" y="3937761"/>
        <a:ext cx="1874103" cy="1124461"/>
      </dsp:txXfrm>
    </dsp:sp>
    <dsp:sp modelId="{CA4F4F89-3811-418C-9D71-54B6FAE6688B}">
      <dsp:nvSpPr>
        <dsp:cNvPr id="0" name=""/>
        <dsp:cNvSpPr/>
      </dsp:nvSpPr>
      <dsp:spPr>
        <a:xfrm>
          <a:off x="2408660" y="3937761"/>
          <a:ext cx="1874103" cy="1124461"/>
        </a:xfrm>
        <a:prstGeom prst="rect">
          <a:avLst/>
        </a:prstGeom>
        <a:solidFill>
          <a:schemeClr val="accent4">
            <a:hueOff val="8077160"/>
            <a:satOff val="0"/>
            <a:lumOff val="236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Actuator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2408660" y="3937761"/>
        <a:ext cx="1874103" cy="1124461"/>
      </dsp:txXfrm>
    </dsp:sp>
    <dsp:sp modelId="{361324B3-8157-4482-B918-6C2F02EA5436}">
      <dsp:nvSpPr>
        <dsp:cNvPr id="0" name=""/>
        <dsp:cNvSpPr/>
      </dsp:nvSpPr>
      <dsp:spPr>
        <a:xfrm>
          <a:off x="4470174" y="3937761"/>
          <a:ext cx="1874103" cy="1124461"/>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dirty="0">
              <a:latin typeface="Cambria" panose="02040503050406030204" pitchFamily="18" charset="0"/>
              <a:ea typeface="Cambria" panose="02040503050406030204" pitchFamily="18" charset="0"/>
              <a:cs typeface="Calibri" panose="020F0502020204030204" pitchFamily="34" charset="0"/>
            </a:rPr>
            <a:t>DevTools Properties</a:t>
          </a:r>
        </a:p>
      </dsp:txBody>
      <dsp:txXfrm>
        <a:off x="4470174" y="3937761"/>
        <a:ext cx="1874103" cy="1124461"/>
      </dsp:txXfrm>
    </dsp:sp>
    <dsp:sp modelId="{AFA7337C-0E13-41AF-9BEF-187809E9E0EA}">
      <dsp:nvSpPr>
        <dsp:cNvPr id="0" name=""/>
        <dsp:cNvSpPr/>
      </dsp:nvSpPr>
      <dsp:spPr>
        <a:xfrm>
          <a:off x="6531687" y="3937761"/>
          <a:ext cx="1874103" cy="1124461"/>
        </a:xfrm>
        <a:prstGeom prst="rect">
          <a:avLst/>
        </a:prstGeom>
        <a:solidFill>
          <a:schemeClr val="accent4">
            <a:hueOff val="9319800"/>
            <a:satOff val="0"/>
            <a:lumOff val="2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IN" sz="2000" b="1" kern="1200" spc="-35">
              <a:latin typeface="Cambria" panose="02040503050406030204" pitchFamily="18" charset="0"/>
              <a:ea typeface="Cambria" panose="02040503050406030204" pitchFamily="18" charset="0"/>
              <a:cs typeface="Calibri" panose="020F0502020204030204" pitchFamily="34" charset="0"/>
            </a:rPr>
            <a:t>Testing Properties</a:t>
          </a:r>
          <a:endParaRPr lang="en-IN" sz="2000" b="1" kern="1200" spc="-35" dirty="0">
            <a:latin typeface="Cambria" panose="02040503050406030204" pitchFamily="18" charset="0"/>
            <a:ea typeface="Cambria" panose="02040503050406030204" pitchFamily="18" charset="0"/>
            <a:cs typeface="Calibri" panose="020F0502020204030204" pitchFamily="34" charset="0"/>
          </a:endParaRPr>
        </a:p>
      </dsp:txBody>
      <dsp:txXfrm>
        <a:off x="6531687" y="3937761"/>
        <a:ext cx="1874103" cy="11244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7176E-B541-4E73-85D5-AF9A697F6847}">
      <dsp:nvSpPr>
        <dsp:cNvPr id="0" name=""/>
        <dsp:cNvSpPr/>
      </dsp:nvSpPr>
      <dsp:spPr>
        <a:xfrm>
          <a:off x="0" y="78007"/>
          <a:ext cx="4438891" cy="2306247"/>
        </a:xfrm>
        <a:prstGeom prst="rect">
          <a:avLst/>
        </a:prstGeom>
        <a:solidFill>
          <a:schemeClr val="accent4">
            <a:hueOff val="0"/>
            <a:satOff val="0"/>
            <a:lumOff val="0"/>
            <a:alphaOff val="0"/>
          </a:schemeClr>
        </a:solidFill>
        <a:ln w="28575" cap="flat" cmpd="sng" algn="ctr">
          <a:solidFill>
            <a:scrgbClr r="0" g="0" b="0"/>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No-code repository simplifies persistence by enabling business logic implementation at a higher abstraction level.</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sp:txBody>
      <dsp:txXfrm>
        <a:off x="0" y="78007"/>
        <a:ext cx="4438891" cy="2306247"/>
      </dsp:txXfrm>
    </dsp:sp>
    <dsp:sp modelId="{3C0EFAA1-9C6F-46E2-9077-28DEE5313925}">
      <dsp:nvSpPr>
        <dsp:cNvPr id="0" name=""/>
        <dsp:cNvSpPr/>
      </dsp:nvSpPr>
      <dsp:spPr>
        <a:xfrm>
          <a:off x="4971108" y="0"/>
          <a:ext cx="3995313" cy="2305644"/>
        </a:xfrm>
        <a:prstGeom prst="rect">
          <a:avLst/>
        </a:prstGeom>
        <a:solidFill>
          <a:schemeClr val="accent2">
            <a:lumMod val="75000"/>
          </a:schemeClr>
        </a:solidFill>
        <a:ln w="28575" cap="flat" cmpd="sng" algn="ctr">
          <a:solidFill>
            <a:schemeClr val="tx1"/>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Reduced boilerplate: Repository interfaces auto-implement read/write methods.</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sp:txBody>
      <dsp:txXfrm>
        <a:off x="4971108" y="0"/>
        <a:ext cx="3995313" cy="2305644"/>
      </dsp:txXfrm>
    </dsp:sp>
    <dsp:sp modelId="{E1CC8A22-108E-45F6-830F-F9140D3A149A}">
      <dsp:nvSpPr>
        <dsp:cNvPr id="0" name=""/>
        <dsp:cNvSpPr/>
      </dsp:nvSpPr>
      <dsp:spPr>
        <a:xfrm>
          <a:off x="2711533" y="2613190"/>
          <a:ext cx="4588782" cy="2336067"/>
        </a:xfrm>
        <a:prstGeom prst="rect">
          <a:avLst/>
        </a:prstGeom>
        <a:solidFill>
          <a:schemeClr val="accent4">
            <a:hueOff val="9319800"/>
            <a:satOff val="0"/>
            <a:lumOff val="27255"/>
            <a:alphaOff val="0"/>
          </a:schemeClr>
        </a:solidFill>
        <a:ln w="28575" cap="flat" cmpd="sng" algn="ctr">
          <a:solidFill>
            <a:schemeClr val="tx1"/>
          </a:solidFill>
          <a:prstDash val="solid"/>
          <a:miter lim="800000"/>
          <a:extLst>
            <a:ext uri="{C807C97D-BFC1-408E-A445-0C87EB9F89A2}">
              <ask:lineSketchStyleProps xmlns:ask="http://schemas.microsoft.com/office/drawing/2018/sketchyshapes">
                <ask:type>
                  <ask:lineSketchFreehand/>
                </ask:type>
              </ask:lineSketchStyleProps>
            </a:ext>
          </a:extLst>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SzPct val="85000"/>
            <a:buFont typeface="Wingdings" panose="05000000000000000000" pitchFamily="2" charset="2"/>
            <a:buNone/>
          </a:pP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Generated Queries: Spring auto-creates queries from method names starting with </a:t>
          </a:r>
          <a:r>
            <a:rPr lang="en-US" sz="2400" b="1" kern="1200" spc="-35" dirty="0" err="1">
              <a:solidFill>
                <a:srgbClr val="FFFFFF"/>
              </a:solidFill>
              <a:latin typeface="Cambria" panose="02040503050406030204" pitchFamily="18" charset="0"/>
              <a:ea typeface="Cambria" panose="02040503050406030204" pitchFamily="18" charset="0"/>
              <a:cs typeface="Calibri" panose="020F0502020204030204" pitchFamily="34" charset="0"/>
            </a:rPr>
            <a:t>findBy</a:t>
          </a:r>
          <a:r>
            <a:rPr lang="en-US"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rPr>
            <a:t>.</a:t>
          </a:r>
          <a:endParaRPr lang="en-IN" sz="2400" b="1" kern="1200" spc="-35" dirty="0">
            <a:solidFill>
              <a:srgbClr val="FFFFFF"/>
            </a:solidFill>
            <a:latin typeface="Cambria" panose="02040503050406030204" pitchFamily="18" charset="0"/>
            <a:ea typeface="Cambria" panose="02040503050406030204" pitchFamily="18" charset="0"/>
            <a:cs typeface="Calibri" panose="020F0502020204030204" pitchFamily="34" charset="0"/>
          </a:endParaRPr>
        </a:p>
      </dsp:txBody>
      <dsp:txXfrm>
        <a:off x="2711533" y="2613190"/>
        <a:ext cx="4588782" cy="23360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E6579-2D93-8240-B5B9-04B457F30570}" type="datetimeFigureOut">
              <a:rPr lang="en-US" smtClean="0"/>
              <a:t>12/13/2024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1C7662-5951-D64E-9170-BBDD05D1009B}" type="slidenum">
              <a:rPr lang="en-US" smtClean="0"/>
              <a:t>‹#›</a:t>
            </a:fld>
            <a:endParaRPr lang="en-US" dirty="0"/>
          </a:p>
        </p:txBody>
      </p:sp>
    </p:spTree>
    <p:extLst>
      <p:ext uri="{BB962C8B-B14F-4D97-AF65-F5344CB8AC3E}">
        <p14:creationId xmlns:p14="http://schemas.microsoft.com/office/powerpoint/2010/main" val="50641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1C7662-5951-D64E-9170-BBDD05D1009B}" type="slidenum">
              <a:rPr lang="en-US" smtClean="0"/>
              <a:t>15</a:t>
            </a:fld>
            <a:endParaRPr lang="en-US" dirty="0"/>
          </a:p>
        </p:txBody>
      </p:sp>
    </p:spTree>
    <p:extLst>
      <p:ext uri="{BB962C8B-B14F-4D97-AF65-F5344CB8AC3E}">
        <p14:creationId xmlns:p14="http://schemas.microsoft.com/office/powerpoint/2010/main" val="633625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20D24-67E8-70CE-0AFD-C5CBF0FA62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94678-194B-43B0-4C2B-BCFD3D229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8EAA0-4E43-9580-AE05-3E726DFD106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3AB9F76-39DC-DC89-9913-2815213B8B67}"/>
              </a:ext>
            </a:extLst>
          </p:cNvPr>
          <p:cNvSpPr>
            <a:spLocks noGrp="1"/>
          </p:cNvSpPr>
          <p:nvPr>
            <p:ph type="sldNum" sz="quarter" idx="5"/>
          </p:nvPr>
        </p:nvSpPr>
        <p:spPr/>
        <p:txBody>
          <a:bodyPr/>
          <a:lstStyle/>
          <a:p>
            <a:fld id="{071C7662-5951-D64E-9170-BBDD05D1009B}" type="slidenum">
              <a:rPr lang="en-US" smtClean="0"/>
              <a:t>18</a:t>
            </a:fld>
            <a:endParaRPr lang="en-US" dirty="0"/>
          </a:p>
        </p:txBody>
      </p:sp>
    </p:spTree>
    <p:extLst>
      <p:ext uri="{BB962C8B-B14F-4D97-AF65-F5344CB8AC3E}">
        <p14:creationId xmlns:p14="http://schemas.microsoft.com/office/powerpoint/2010/main" val="39390115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5D5B257-C98E-B0DA-9E3F-C9309303B85D}"/>
              </a:ext>
            </a:extLst>
          </p:cNvPr>
          <p:cNvSpPr/>
          <p:nvPr userDrawn="1"/>
        </p:nvSpPr>
        <p:spPr>
          <a:xfrm>
            <a:off x="9346809" y="1768469"/>
            <a:ext cx="2354071" cy="2273886"/>
          </a:xfrm>
          <a:custGeom>
            <a:avLst/>
            <a:gdLst>
              <a:gd name="connsiteX0" fmla="*/ 1234735 w 2354071"/>
              <a:gd name="connsiteY0" fmla="*/ 614 h 2273886"/>
              <a:gd name="connsiteX1" fmla="*/ 2282741 w 2354071"/>
              <a:gd name="connsiteY1" fmla="*/ 333960 h 2273886"/>
              <a:gd name="connsiteX2" fmla="*/ 1552501 w 2354071"/>
              <a:gd name="connsiteY2" fmla="*/ 2246018 h 2273886"/>
              <a:gd name="connsiteX3" fmla="*/ 73179 w 2354071"/>
              <a:gd name="connsiteY3" fmla="*/ 789465 h 2273886"/>
              <a:gd name="connsiteX4" fmla="*/ 1234735 w 2354071"/>
              <a:gd name="connsiteY4" fmla="*/ 614 h 227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71" h="2273886">
                <a:moveTo>
                  <a:pt x="1234735" y="614"/>
                </a:moveTo>
                <a:cubicBezTo>
                  <a:pt x="1706563" y="13081"/>
                  <a:pt x="2159465" y="212581"/>
                  <a:pt x="2282741" y="333960"/>
                </a:cubicBezTo>
                <a:cubicBezTo>
                  <a:pt x="2529295" y="576719"/>
                  <a:pt x="2100380" y="2110538"/>
                  <a:pt x="1552501" y="2246018"/>
                </a:cubicBezTo>
                <a:cubicBezTo>
                  <a:pt x="1004623" y="2381498"/>
                  <a:pt x="-324776" y="2042968"/>
                  <a:pt x="73179" y="789465"/>
                </a:cubicBezTo>
                <a:cubicBezTo>
                  <a:pt x="272156" y="162713"/>
                  <a:pt x="762908" y="-11852"/>
                  <a:pt x="1234735" y="614"/>
                </a:cubicBez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3" name="Freeform: Shape 12">
            <a:extLst>
              <a:ext uri="{FF2B5EF4-FFF2-40B4-BE49-F238E27FC236}">
                <a16:creationId xmlns:a16="http://schemas.microsoft.com/office/drawing/2014/main" id="{61F3B831-39D2-F3BA-A6AA-9E6F43CE56B3}"/>
              </a:ext>
            </a:extLst>
          </p:cNvPr>
          <p:cNvSpPr/>
          <p:nvPr userDrawn="1"/>
        </p:nvSpPr>
        <p:spPr>
          <a:xfrm>
            <a:off x="7174107" y="555951"/>
            <a:ext cx="4115992" cy="3687882"/>
          </a:xfrm>
          <a:custGeom>
            <a:avLst/>
            <a:gdLst>
              <a:gd name="connsiteX0" fmla="*/ 2095480 w 4115992"/>
              <a:gd name="connsiteY0" fmla="*/ 1594 h 3687882"/>
              <a:gd name="connsiteX1" fmla="*/ 3212545 w 4115992"/>
              <a:gd name="connsiteY1" fmla="*/ 237897 h 3687882"/>
              <a:gd name="connsiteX2" fmla="*/ 3613312 w 4115992"/>
              <a:gd name="connsiteY2" fmla="*/ 3637982 h 3687882"/>
              <a:gd name="connsiteX3" fmla="*/ 13818 w 4115992"/>
              <a:gd name="connsiteY3" fmla="*/ 1294433 h 3687882"/>
              <a:gd name="connsiteX4" fmla="*/ 2095480 w 4115992"/>
              <a:gd name="connsiteY4" fmla="*/ 1594 h 368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992" h="3687882">
                <a:moveTo>
                  <a:pt x="2095480" y="1594"/>
                </a:moveTo>
                <a:cubicBezTo>
                  <a:pt x="2558738" y="-12214"/>
                  <a:pt x="2980502" y="63487"/>
                  <a:pt x="3212545" y="237897"/>
                </a:cubicBezTo>
                <a:cubicBezTo>
                  <a:pt x="3955083" y="796011"/>
                  <a:pt x="4599491" y="3291774"/>
                  <a:pt x="3613312" y="3637982"/>
                </a:cubicBezTo>
                <a:cubicBezTo>
                  <a:pt x="2627132" y="3984191"/>
                  <a:pt x="242913" y="2456409"/>
                  <a:pt x="13818" y="1294433"/>
                </a:cubicBezTo>
                <a:cubicBezTo>
                  <a:pt x="-143685" y="495575"/>
                  <a:pt x="1076313" y="31973"/>
                  <a:pt x="2095480" y="1594"/>
                </a:cubicBez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1" name="Freeform: Shape 10">
            <a:extLst>
              <a:ext uri="{FF2B5EF4-FFF2-40B4-BE49-F238E27FC236}">
                <a16:creationId xmlns:a16="http://schemas.microsoft.com/office/drawing/2014/main" id="{0A72116D-6F86-BD64-4466-FC5B3E593B08}"/>
              </a:ext>
            </a:extLst>
          </p:cNvPr>
          <p:cNvSpPr/>
          <p:nvPr userDrawn="1"/>
        </p:nvSpPr>
        <p:spPr>
          <a:xfrm>
            <a:off x="7143263" y="3517040"/>
            <a:ext cx="1880411" cy="1898594"/>
          </a:xfrm>
          <a:custGeom>
            <a:avLst/>
            <a:gdLst>
              <a:gd name="connsiteX0" fmla="*/ 831964 w 1880411"/>
              <a:gd name="connsiteY0" fmla="*/ 1 h 1898594"/>
              <a:gd name="connsiteX1" fmla="*/ 1624530 w 1880411"/>
              <a:gd name="connsiteY1" fmla="*/ 228196 h 1898594"/>
              <a:gd name="connsiteX2" fmla="*/ 1527767 w 1880411"/>
              <a:gd name="connsiteY2" fmla="*/ 1893513 h 1898594"/>
              <a:gd name="connsiteX3" fmla="*/ 70 w 1880411"/>
              <a:gd name="connsiteY3" fmla="*/ 463167 h 1898594"/>
              <a:gd name="connsiteX4" fmla="*/ 831964 w 1880411"/>
              <a:gd name="connsiteY4" fmla="*/ 1 h 189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0411" h="1898594">
                <a:moveTo>
                  <a:pt x="831964" y="1"/>
                </a:moveTo>
                <a:cubicBezTo>
                  <a:pt x="1159479" y="-120"/>
                  <a:pt x="1489430" y="83433"/>
                  <a:pt x="1624530" y="228196"/>
                </a:cubicBezTo>
                <a:cubicBezTo>
                  <a:pt x="1933330" y="559082"/>
                  <a:pt x="2030335" y="1811248"/>
                  <a:pt x="1527767" y="1893513"/>
                </a:cubicBezTo>
                <a:cubicBezTo>
                  <a:pt x="1025200" y="1975779"/>
                  <a:pt x="11204" y="1040120"/>
                  <a:pt x="70" y="463167"/>
                </a:cubicBezTo>
                <a:cubicBezTo>
                  <a:pt x="-6193" y="138631"/>
                  <a:pt x="410873" y="157"/>
                  <a:pt x="831964" y="1"/>
                </a:cubicBezTo>
                <a:close/>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786384" y="1774335"/>
            <a:ext cx="6016752" cy="1883664"/>
          </a:xfrm>
        </p:spPr>
        <p:txBody>
          <a:bodyPr lIns="91440" tIns="45720" rIns="91440" bIns="45720" anchor="b">
            <a:noAutofit/>
          </a:bodyPr>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86384" y="4133668"/>
            <a:ext cx="6016752" cy="466344"/>
          </a:xfrm>
        </p:spPr>
        <p:txBody>
          <a:bodyPr>
            <a:noAutofit/>
          </a:bodyPr>
          <a:lstStyle>
            <a:lvl1pPr marL="0" indent="0" algn="l">
              <a:buNone/>
              <a:defRPr sz="2400" b="1">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D32690B4-57BF-C0BE-FA3C-73FE216F0B82}"/>
              </a:ext>
            </a:extLst>
          </p:cNvPr>
          <p:cNvGrpSpPr/>
          <p:nvPr userDrawn="1"/>
        </p:nvGrpSpPr>
        <p:grpSpPr>
          <a:xfrm>
            <a:off x="855739" y="3736017"/>
            <a:ext cx="4949109" cy="147360"/>
            <a:chOff x="3862913" y="5584851"/>
            <a:chExt cx="3422601" cy="147360"/>
          </a:xfrm>
        </p:grpSpPr>
        <p:sp>
          <p:nvSpPr>
            <p:cNvPr id="17" name="Rectangle 16">
              <a:extLst>
                <a:ext uri="{FF2B5EF4-FFF2-40B4-BE49-F238E27FC236}">
                  <a16:creationId xmlns:a16="http://schemas.microsoft.com/office/drawing/2014/main" id="{3483EB04-C33A-D643-DD44-2E8C3C612F33}"/>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8" name="Rectangle 17">
              <a:extLst>
                <a:ext uri="{FF2B5EF4-FFF2-40B4-BE49-F238E27FC236}">
                  <a16:creationId xmlns:a16="http://schemas.microsoft.com/office/drawing/2014/main" id="{64EC4960-3667-21EF-9D96-D0357F9D5B70}"/>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9" name="Rectangle 18">
              <a:extLst>
                <a:ext uri="{FF2B5EF4-FFF2-40B4-BE49-F238E27FC236}">
                  <a16:creationId xmlns:a16="http://schemas.microsoft.com/office/drawing/2014/main" id="{82AA39EB-8982-D84E-84D7-9AC369FCB451}"/>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0" name="Rectangle 19">
              <a:extLst>
                <a:ext uri="{FF2B5EF4-FFF2-40B4-BE49-F238E27FC236}">
                  <a16:creationId xmlns:a16="http://schemas.microsoft.com/office/drawing/2014/main" id="{A064C83F-E8F6-A0DF-E60F-A0AF0B0C72B7}"/>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1" name="Rectangle 20">
              <a:extLst>
                <a:ext uri="{FF2B5EF4-FFF2-40B4-BE49-F238E27FC236}">
                  <a16:creationId xmlns:a16="http://schemas.microsoft.com/office/drawing/2014/main" id="{6FE9D1C1-CC9B-F1C1-7498-F913E559E119}"/>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CDF4EF94-285C-826B-4425-3849E693C587}"/>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 name="Rectangle 22">
              <a:extLst>
                <a:ext uri="{FF2B5EF4-FFF2-40B4-BE49-F238E27FC236}">
                  <a16:creationId xmlns:a16="http://schemas.microsoft.com/office/drawing/2014/main" id="{89C3254F-05F6-4396-9DC0-8191AAC00760}"/>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5" name="Text Placeholder 39">
            <a:extLst>
              <a:ext uri="{FF2B5EF4-FFF2-40B4-BE49-F238E27FC236}">
                <a16:creationId xmlns:a16="http://schemas.microsoft.com/office/drawing/2014/main" id="{F3C46320-935E-5B4D-560B-5D1677F21D49}"/>
              </a:ext>
            </a:extLst>
          </p:cNvPr>
          <p:cNvSpPr>
            <a:spLocks noGrp="1"/>
          </p:cNvSpPr>
          <p:nvPr>
            <p:ph type="body" sz="quarter" idx="22"/>
          </p:nvPr>
        </p:nvSpPr>
        <p:spPr>
          <a:xfrm>
            <a:off x="786383" y="4505372"/>
            <a:ext cx="6016751" cy="448056"/>
          </a:xfrm>
        </p:spPr>
        <p:txBody>
          <a:bodyPr anchor="t">
            <a:noAutofit/>
          </a:bodyPr>
          <a:lstStyle>
            <a:lvl1pPr marL="0" indent="0" algn="l">
              <a:lnSpc>
                <a:spcPct val="100000"/>
              </a:lnSpc>
              <a:buNone/>
              <a:defRPr sz="1800" b="0">
                <a:solidFill>
                  <a:schemeClr val="tx2"/>
                </a:solidFill>
                <a:latin typeface="+mn-lt"/>
                <a:ea typeface="Source Sans Pro" panose="020B0503030403020204" pitchFamily="34" charset="0"/>
              </a:defRPr>
            </a:lvl1pPr>
          </a:lstStyle>
          <a:p>
            <a:pPr lvl="0"/>
            <a:r>
              <a:rPr lang="en-US"/>
              <a:t>Click to edit Master text styles</a:t>
            </a:r>
          </a:p>
        </p:txBody>
      </p:sp>
      <p:sp>
        <p:nvSpPr>
          <p:cNvPr id="4" name="AutoShape 4" descr="Data Structure 3D Icon - Free Download Science &amp; Technology 3D Icons |  IconScout">
            <a:extLst>
              <a:ext uri="{FF2B5EF4-FFF2-40B4-BE49-F238E27FC236}">
                <a16:creationId xmlns:a16="http://schemas.microsoft.com/office/drawing/2014/main" id="{F6FF5B9E-D728-E39C-4A10-0B479F93856B}"/>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Rectangle 8">
            <a:extLst>
              <a:ext uri="{FF2B5EF4-FFF2-40B4-BE49-F238E27FC236}">
                <a16:creationId xmlns:a16="http://schemas.microsoft.com/office/drawing/2014/main" id="{494FEAE1-AD30-784F-DA95-9BB3AB53FD2F}"/>
              </a:ext>
            </a:extLst>
          </p:cNvPr>
          <p:cNvSpPr/>
          <p:nvPr userDrawn="1"/>
        </p:nvSpPr>
        <p:spPr>
          <a:xfrm>
            <a:off x="6935132" y="1768469"/>
            <a:ext cx="4041973" cy="2273886"/>
          </a:xfrm>
          <a:prstGeom prst="rect">
            <a:avLst/>
          </a:prstGeom>
          <a:solidFill>
            <a:srgbClr val="002E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2" descr="10 Concepts all Data Engineers should Know | by Cássio Bolba | Medium">
            <a:extLst>
              <a:ext uri="{FF2B5EF4-FFF2-40B4-BE49-F238E27FC236}">
                <a16:creationId xmlns:a16="http://schemas.microsoft.com/office/drawing/2014/main" id="{42C55B30-A021-04D3-6B15-EA6D292DD12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74107" y="1866348"/>
            <a:ext cx="3509725" cy="2078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5B64416-8A49-6E46-BB33-2F2110AF7A58}"/>
              </a:ext>
            </a:extLst>
          </p:cNvPr>
          <p:cNvSpPr/>
          <p:nvPr userDrawn="1"/>
        </p:nvSpPr>
        <p:spPr>
          <a:xfrm>
            <a:off x="1789369" y="210606"/>
            <a:ext cx="4014822" cy="2831433"/>
          </a:xfrm>
          <a:custGeom>
            <a:avLst/>
            <a:gdLst>
              <a:gd name="connsiteX0" fmla="*/ 2158295 w 4014822"/>
              <a:gd name="connsiteY0" fmla="*/ 28 h 2831433"/>
              <a:gd name="connsiteX1" fmla="*/ 3821927 w 4014822"/>
              <a:gd name="connsiteY1" fmla="*/ 451707 h 2831433"/>
              <a:gd name="connsiteX2" fmla="*/ 2116392 w 4014822"/>
              <a:gd name="connsiteY2" fmla="*/ 2831372 h 2831433"/>
              <a:gd name="connsiteX3" fmla="*/ 94181 w 4014822"/>
              <a:gd name="connsiteY3" fmla="*/ 648689 h 2831433"/>
              <a:gd name="connsiteX4" fmla="*/ 2158295 w 4014822"/>
              <a:gd name="connsiteY4" fmla="*/ 28 h 283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822" h="2831433">
                <a:moveTo>
                  <a:pt x="2158295" y="28"/>
                </a:moveTo>
                <a:cubicBezTo>
                  <a:pt x="2835060" y="2310"/>
                  <a:pt x="3491267" y="145999"/>
                  <a:pt x="3821927" y="451707"/>
                </a:cubicBezTo>
                <a:cubicBezTo>
                  <a:pt x="4577720" y="1150467"/>
                  <a:pt x="2923612" y="2843173"/>
                  <a:pt x="2116392" y="2831372"/>
                </a:cubicBezTo>
                <a:cubicBezTo>
                  <a:pt x="1309172" y="2819570"/>
                  <a:pt x="-421159" y="1396727"/>
                  <a:pt x="94181" y="648689"/>
                </a:cubicBezTo>
                <a:cubicBezTo>
                  <a:pt x="384060" y="227917"/>
                  <a:pt x="1288169" y="-2905"/>
                  <a:pt x="2158295" y="28"/>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8701AB8A-21AD-B0F6-6FF0-D9EAE5D057D2}"/>
              </a:ext>
            </a:extLst>
          </p:cNvPr>
          <p:cNvSpPr/>
          <p:nvPr userDrawn="1"/>
        </p:nvSpPr>
        <p:spPr>
          <a:xfrm>
            <a:off x="3317065" y="327525"/>
            <a:ext cx="4310951" cy="2435326"/>
          </a:xfrm>
          <a:custGeom>
            <a:avLst/>
            <a:gdLst>
              <a:gd name="connsiteX0" fmla="*/ 495174 w 4310951"/>
              <a:gd name="connsiteY0" fmla="*/ 362 h 2435326"/>
              <a:gd name="connsiteX1" fmla="*/ 920158 w 4310951"/>
              <a:gd name="connsiteY1" fmla="*/ 105891 h 2435326"/>
              <a:gd name="connsiteX2" fmla="*/ 4180406 w 4310951"/>
              <a:gd name="connsiteY2" fmla="*/ 480943 h 2435326"/>
              <a:gd name="connsiteX3" fmla="*/ 2495563 w 4310951"/>
              <a:gd name="connsiteY3" fmla="*/ 2419118 h 2435326"/>
              <a:gd name="connsiteX4" fmla="*/ 495174 w 4310951"/>
              <a:gd name="connsiteY4" fmla="*/ 362 h 243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951" h="2435326">
                <a:moveTo>
                  <a:pt x="495174" y="362"/>
                </a:moveTo>
                <a:cubicBezTo>
                  <a:pt x="614244" y="4112"/>
                  <a:pt x="755611" y="37187"/>
                  <a:pt x="920158" y="105891"/>
                </a:cubicBezTo>
                <a:cubicBezTo>
                  <a:pt x="2675326" y="838735"/>
                  <a:pt x="3610717" y="-408443"/>
                  <a:pt x="4180406" y="480943"/>
                </a:cubicBezTo>
                <a:cubicBezTo>
                  <a:pt x="4750095" y="1370329"/>
                  <a:pt x="3320003" y="2351857"/>
                  <a:pt x="2495563" y="2419118"/>
                </a:cubicBezTo>
                <a:cubicBezTo>
                  <a:pt x="276728" y="2668175"/>
                  <a:pt x="-655832" y="-35888"/>
                  <a:pt x="495174" y="3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Picture Placeholder 23">
            <a:extLst>
              <a:ext uri="{FF2B5EF4-FFF2-40B4-BE49-F238E27FC236}">
                <a16:creationId xmlns:a16="http://schemas.microsoft.com/office/drawing/2014/main" id="{8287F595-3431-850B-1A46-68302973CCAB}"/>
              </a:ext>
            </a:extLst>
          </p:cNvPr>
          <p:cNvSpPr>
            <a:spLocks noGrp="1"/>
          </p:cNvSpPr>
          <p:nvPr>
            <p:ph type="pic" sz="quarter" idx="13"/>
          </p:nvPr>
        </p:nvSpPr>
        <p:spPr>
          <a:xfrm>
            <a:off x="0" y="-1"/>
            <a:ext cx="12192001" cy="2655151"/>
          </a:xfrm>
          <a:custGeom>
            <a:avLst/>
            <a:gdLst>
              <a:gd name="connsiteX0" fmla="*/ 0 w 12192001"/>
              <a:gd name="connsiteY0" fmla="*/ 0 h 2655151"/>
              <a:gd name="connsiteX1" fmla="*/ 3 w 12192001"/>
              <a:gd name="connsiteY1" fmla="*/ 0 h 2655151"/>
              <a:gd name="connsiteX2" fmla="*/ 3 w 12192001"/>
              <a:gd name="connsiteY2" fmla="*/ 684 h 2655151"/>
              <a:gd name="connsiteX3" fmla="*/ 12192001 w 12192001"/>
              <a:gd name="connsiteY3" fmla="*/ 684 h 2655151"/>
              <a:gd name="connsiteX4" fmla="*/ 12192001 w 12192001"/>
              <a:gd name="connsiteY4" fmla="*/ 2407911 h 2655151"/>
              <a:gd name="connsiteX5" fmla="*/ 12191530 w 12192001"/>
              <a:gd name="connsiteY5" fmla="*/ 2407919 h 2655151"/>
              <a:gd name="connsiteX6" fmla="*/ 11594288 w 12192001"/>
              <a:gd name="connsiteY6" fmla="*/ 2482798 h 2655151"/>
              <a:gd name="connsiteX7" fmla="*/ 8040907 w 12192001"/>
              <a:gd name="connsiteY7" fmla="*/ 2486905 h 2655151"/>
              <a:gd name="connsiteX8" fmla="*/ 7786272 w 12192001"/>
              <a:gd name="connsiteY8" fmla="*/ 2448495 h 2655151"/>
              <a:gd name="connsiteX9" fmla="*/ 7777580 w 12192001"/>
              <a:gd name="connsiteY9" fmla="*/ 2445658 h 2655151"/>
              <a:gd name="connsiteX10" fmla="*/ 6489657 w 12192001"/>
              <a:gd name="connsiteY10" fmla="*/ 2249648 h 2655151"/>
              <a:gd name="connsiteX11" fmla="*/ 5190288 w 12192001"/>
              <a:gd name="connsiteY11" fmla="*/ 2280694 h 2655151"/>
              <a:gd name="connsiteX12" fmla="*/ 4860723 w 12192001"/>
              <a:gd name="connsiteY12" fmla="*/ 2317751 h 2655151"/>
              <a:gd name="connsiteX13" fmla="*/ 4637970 w 12192001"/>
              <a:gd name="connsiteY13" fmla="*/ 2355635 h 2655151"/>
              <a:gd name="connsiteX14" fmla="*/ 4481399 w 12192001"/>
              <a:gd name="connsiteY14" fmla="*/ 2371393 h 2655151"/>
              <a:gd name="connsiteX15" fmla="*/ 4194516 w 12192001"/>
              <a:gd name="connsiteY15" fmla="*/ 2417596 h 2655151"/>
              <a:gd name="connsiteX16" fmla="*/ 49281 w 12192001"/>
              <a:gd name="connsiteY16" fmla="*/ 2332426 h 2655151"/>
              <a:gd name="connsiteX17" fmla="*/ 0 w 12192001"/>
              <a:gd name="connsiteY17" fmla="*/ 2327645 h 265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1" h="2655151">
                <a:moveTo>
                  <a:pt x="0" y="0"/>
                </a:moveTo>
                <a:lnTo>
                  <a:pt x="3" y="0"/>
                </a:lnTo>
                <a:lnTo>
                  <a:pt x="3" y="684"/>
                </a:lnTo>
                <a:lnTo>
                  <a:pt x="12192001" y="684"/>
                </a:lnTo>
                <a:lnTo>
                  <a:pt x="12192001" y="2407911"/>
                </a:lnTo>
                <a:lnTo>
                  <a:pt x="12191530" y="2407919"/>
                </a:lnTo>
                <a:cubicBezTo>
                  <a:pt x="12021090" y="2415907"/>
                  <a:pt x="11822558" y="2440015"/>
                  <a:pt x="11594288" y="2482798"/>
                </a:cubicBezTo>
                <a:cubicBezTo>
                  <a:pt x="9971023" y="2787039"/>
                  <a:pt x="8884607" y="2623170"/>
                  <a:pt x="8040907" y="2486905"/>
                </a:cubicBezTo>
                <a:lnTo>
                  <a:pt x="7786272" y="2448495"/>
                </a:lnTo>
                <a:lnTo>
                  <a:pt x="7777580" y="2445658"/>
                </a:lnTo>
                <a:cubicBezTo>
                  <a:pt x="7400112" y="2345342"/>
                  <a:pt x="6970600" y="2275839"/>
                  <a:pt x="6489657" y="2249648"/>
                </a:cubicBezTo>
                <a:cubicBezTo>
                  <a:pt x="6091638" y="2227973"/>
                  <a:pt x="5658398" y="2235960"/>
                  <a:pt x="5190288" y="2280694"/>
                </a:cubicBezTo>
                <a:cubicBezTo>
                  <a:pt x="5085558" y="2288947"/>
                  <a:pt x="4975260" y="2301404"/>
                  <a:pt x="4860723" y="2317751"/>
                </a:cubicBezTo>
                <a:lnTo>
                  <a:pt x="4637970" y="2355635"/>
                </a:lnTo>
                <a:lnTo>
                  <a:pt x="4481399" y="2371393"/>
                </a:lnTo>
                <a:cubicBezTo>
                  <a:pt x="4391550" y="2383254"/>
                  <a:pt x="4295971" y="2398581"/>
                  <a:pt x="4194516" y="2417596"/>
                </a:cubicBezTo>
                <a:cubicBezTo>
                  <a:pt x="2165435" y="2797896"/>
                  <a:pt x="975184" y="2446774"/>
                  <a:pt x="49281" y="2332426"/>
                </a:cubicBezTo>
                <a:lnTo>
                  <a:pt x="0" y="2327645"/>
                </a:lnTo>
                <a:close/>
              </a:path>
            </a:pathLst>
          </a:custGeom>
          <a:solidFill>
            <a:schemeClr val="bg1">
              <a:lumMod val="8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3816" y="1051560"/>
            <a:ext cx="8101584" cy="1325563"/>
          </a:xfrm>
        </p:spPr>
        <p:txBody>
          <a:bodyPr anchor="b">
            <a:noAutofit/>
          </a:bodyPr>
          <a:lstStyle>
            <a:lvl1pPr>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795528"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95528"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592824"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592824"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EE7D252A-6B69-E514-26A6-1C3086E23A8C}"/>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19" name="Footer Placeholder 5">
            <a:extLst>
              <a:ext uri="{FF2B5EF4-FFF2-40B4-BE49-F238E27FC236}">
                <a16:creationId xmlns:a16="http://schemas.microsoft.com/office/drawing/2014/main" id="{50138E35-2473-A805-FD57-ACB7C55EB615}"/>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406246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C66C81F-38A6-E13C-358A-CF2B70477129}"/>
              </a:ext>
            </a:extLst>
          </p:cNvPr>
          <p:cNvSpPr/>
          <p:nvPr userDrawn="1"/>
        </p:nvSpPr>
        <p:spPr>
          <a:xfrm>
            <a:off x="892936" y="2088672"/>
            <a:ext cx="1920247" cy="1937932"/>
          </a:xfrm>
          <a:custGeom>
            <a:avLst/>
            <a:gdLst>
              <a:gd name="connsiteX0" fmla="*/ 952167 w 1920247"/>
              <a:gd name="connsiteY0" fmla="*/ 2069 h 1937932"/>
              <a:gd name="connsiteX1" fmla="*/ 1146020 w 1920247"/>
              <a:gd name="connsiteY1" fmla="*/ 28022 h 1937932"/>
              <a:gd name="connsiteX2" fmla="*/ 1729489 w 1920247"/>
              <a:gd name="connsiteY2" fmla="*/ 1846370 h 1937932"/>
              <a:gd name="connsiteX3" fmla="*/ 54139 w 1920247"/>
              <a:gd name="connsiteY3" fmla="*/ 1404954 h 1937932"/>
              <a:gd name="connsiteX4" fmla="*/ 952167 w 1920247"/>
              <a:gd name="connsiteY4" fmla="*/ 2069 h 193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7" h="1937932">
                <a:moveTo>
                  <a:pt x="952167" y="2069"/>
                </a:moveTo>
                <a:cubicBezTo>
                  <a:pt x="1013263" y="5702"/>
                  <a:pt x="1077832" y="14185"/>
                  <a:pt x="1146020" y="28022"/>
                </a:cubicBezTo>
                <a:cubicBezTo>
                  <a:pt x="2237027" y="249423"/>
                  <a:pt x="1911469" y="1616882"/>
                  <a:pt x="1729489" y="1846370"/>
                </a:cubicBezTo>
                <a:cubicBezTo>
                  <a:pt x="1547508" y="2075859"/>
                  <a:pt x="217779" y="1853787"/>
                  <a:pt x="54139" y="1404954"/>
                </a:cubicBezTo>
                <a:cubicBezTo>
                  <a:pt x="-99274" y="984173"/>
                  <a:pt x="35730" y="-52428"/>
                  <a:pt x="952167" y="206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9" name="Freeform: Shape 18">
            <a:extLst>
              <a:ext uri="{FF2B5EF4-FFF2-40B4-BE49-F238E27FC236}">
                <a16:creationId xmlns:a16="http://schemas.microsoft.com/office/drawing/2014/main" id="{353563E9-0102-A23C-8C56-17D20889363C}"/>
              </a:ext>
            </a:extLst>
          </p:cNvPr>
          <p:cNvSpPr/>
          <p:nvPr userDrawn="1"/>
        </p:nvSpPr>
        <p:spPr>
          <a:xfrm>
            <a:off x="3897600" y="2226588"/>
            <a:ext cx="1919274" cy="1896766"/>
          </a:xfrm>
          <a:custGeom>
            <a:avLst/>
            <a:gdLst>
              <a:gd name="connsiteX0" fmla="*/ 950195 w 1919274"/>
              <a:gd name="connsiteY0" fmla="*/ 709 h 1896766"/>
              <a:gd name="connsiteX1" fmla="*/ 1832169 w 1919274"/>
              <a:gd name="connsiteY1" fmla="*/ 1069588 h 1896766"/>
              <a:gd name="connsiteX2" fmla="*/ 124282 w 1919274"/>
              <a:gd name="connsiteY2" fmla="*/ 1639242 h 1896766"/>
              <a:gd name="connsiteX3" fmla="*/ 764475 w 1919274"/>
              <a:gd name="connsiteY3" fmla="*/ 8116 h 1896766"/>
              <a:gd name="connsiteX4" fmla="*/ 950195 w 1919274"/>
              <a:gd name="connsiteY4" fmla="*/ 709 h 189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274" h="1896766">
                <a:moveTo>
                  <a:pt x="950195" y="709"/>
                </a:moveTo>
                <a:cubicBezTo>
                  <a:pt x="1430402" y="15667"/>
                  <a:pt x="2174361" y="270758"/>
                  <a:pt x="1832169" y="1069588"/>
                </a:cubicBezTo>
                <a:cubicBezTo>
                  <a:pt x="1441093" y="1982536"/>
                  <a:pt x="509480" y="2087618"/>
                  <a:pt x="124282" y="1639242"/>
                </a:cubicBezTo>
                <a:cubicBezTo>
                  <a:pt x="-260916" y="1190866"/>
                  <a:pt x="333275" y="62351"/>
                  <a:pt x="764475" y="8116"/>
                </a:cubicBezTo>
                <a:cubicBezTo>
                  <a:pt x="818375" y="1336"/>
                  <a:pt x="881594" y="-1428"/>
                  <a:pt x="950195" y="70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0" name="Freeform: Shape 19">
            <a:extLst>
              <a:ext uri="{FF2B5EF4-FFF2-40B4-BE49-F238E27FC236}">
                <a16:creationId xmlns:a16="http://schemas.microsoft.com/office/drawing/2014/main" id="{C4834079-129A-663C-2867-3DC3792C59A0}"/>
              </a:ext>
            </a:extLst>
          </p:cNvPr>
          <p:cNvSpPr/>
          <p:nvPr userDrawn="1"/>
        </p:nvSpPr>
        <p:spPr>
          <a:xfrm>
            <a:off x="6467965" y="2074736"/>
            <a:ext cx="1934216" cy="2008138"/>
          </a:xfrm>
          <a:custGeom>
            <a:avLst/>
            <a:gdLst>
              <a:gd name="connsiteX0" fmla="*/ 1176955 w 1934216"/>
              <a:gd name="connsiteY0" fmla="*/ 963 h 2008138"/>
              <a:gd name="connsiteX1" fmla="*/ 1467457 w 1934216"/>
              <a:gd name="connsiteY1" fmla="*/ 78222 h 2008138"/>
              <a:gd name="connsiteX2" fmla="*/ 1799669 w 1934216"/>
              <a:gd name="connsiteY2" fmla="*/ 1496056 h 2008138"/>
              <a:gd name="connsiteX3" fmla="*/ 471237 w 1934216"/>
              <a:gd name="connsiteY3" fmla="*/ 1889092 h 2008138"/>
              <a:gd name="connsiteX4" fmla="*/ 78202 w 1934216"/>
              <a:gd name="connsiteY4" fmla="*/ 560659 h 2008138"/>
              <a:gd name="connsiteX5" fmla="*/ 1176955 w 1934216"/>
              <a:gd name="connsiteY5" fmla="*/ 963 h 20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4216" h="2008138">
                <a:moveTo>
                  <a:pt x="1176955" y="963"/>
                </a:moveTo>
                <a:cubicBezTo>
                  <a:pt x="1279614" y="5871"/>
                  <a:pt x="1378325" y="29790"/>
                  <a:pt x="1467457" y="78222"/>
                </a:cubicBezTo>
                <a:cubicBezTo>
                  <a:pt x="1942827" y="336525"/>
                  <a:pt x="2057971" y="1020686"/>
                  <a:pt x="1799669" y="1496056"/>
                </a:cubicBezTo>
                <a:cubicBezTo>
                  <a:pt x="1541366" y="1971426"/>
                  <a:pt x="946607" y="2147394"/>
                  <a:pt x="471237" y="1889092"/>
                </a:cubicBezTo>
                <a:cubicBezTo>
                  <a:pt x="-4133" y="1630789"/>
                  <a:pt x="-87835" y="862471"/>
                  <a:pt x="78202" y="560659"/>
                </a:cubicBezTo>
                <a:cubicBezTo>
                  <a:pt x="213106" y="315438"/>
                  <a:pt x="732098" y="-20303"/>
                  <a:pt x="1176955" y="96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1" name="Freeform: Shape 20">
            <a:extLst>
              <a:ext uri="{FF2B5EF4-FFF2-40B4-BE49-F238E27FC236}">
                <a16:creationId xmlns:a16="http://schemas.microsoft.com/office/drawing/2014/main" id="{350E1CC6-A15E-1B79-5BB9-92C764498AC6}"/>
              </a:ext>
            </a:extLst>
          </p:cNvPr>
          <p:cNvSpPr/>
          <p:nvPr userDrawn="1"/>
        </p:nvSpPr>
        <p:spPr>
          <a:xfrm>
            <a:off x="9350343" y="2088796"/>
            <a:ext cx="1940255" cy="1874587"/>
          </a:xfrm>
          <a:custGeom>
            <a:avLst/>
            <a:gdLst>
              <a:gd name="connsiteX0" fmla="*/ 769429 w 1940255"/>
              <a:gd name="connsiteY0" fmla="*/ 1 h 1874587"/>
              <a:gd name="connsiteX1" fmla="*/ 1809595 w 1940255"/>
              <a:gd name="connsiteY1" fmla="*/ 336815 h 1874587"/>
              <a:gd name="connsiteX2" fmla="*/ 957221 w 1940255"/>
              <a:gd name="connsiteY2" fmla="*/ 1873566 h 1874587"/>
              <a:gd name="connsiteX3" fmla="*/ 84652 w 1940255"/>
              <a:gd name="connsiteY3" fmla="*/ 174906 h 1874587"/>
              <a:gd name="connsiteX4" fmla="*/ 769429 w 1940255"/>
              <a:gd name="connsiteY4" fmla="*/ 1 h 187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55" h="1874587">
                <a:moveTo>
                  <a:pt x="769429" y="1"/>
                </a:moveTo>
                <a:cubicBezTo>
                  <a:pt x="1193227" y="-246"/>
                  <a:pt x="1677555" y="102767"/>
                  <a:pt x="1809595" y="336815"/>
                </a:cubicBezTo>
                <a:cubicBezTo>
                  <a:pt x="2044333" y="752901"/>
                  <a:pt x="2069738" y="1913836"/>
                  <a:pt x="957221" y="1873566"/>
                </a:cubicBezTo>
                <a:cubicBezTo>
                  <a:pt x="-155296" y="1833297"/>
                  <a:pt x="-57411" y="431031"/>
                  <a:pt x="84652" y="174906"/>
                </a:cubicBezTo>
                <a:cubicBezTo>
                  <a:pt x="146804" y="62851"/>
                  <a:pt x="439808" y="193"/>
                  <a:pt x="76942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6EB68C9D-2145-4CC0-9F00-198AA56E3882}"/>
              </a:ext>
            </a:extLst>
          </p:cNvPr>
          <p:cNvSpPr>
            <a:spLocks noGrp="1"/>
          </p:cNvSpPr>
          <p:nvPr>
            <p:ph type="pic" sz="quarter" idx="13"/>
          </p:nvPr>
        </p:nvSpPr>
        <p:spPr>
          <a:xfrm>
            <a:off x="970054" y="2205433"/>
            <a:ext cx="1920240" cy="2028271"/>
          </a:xfrm>
          <a:custGeom>
            <a:avLst/>
            <a:gdLst>
              <a:gd name="connsiteX0" fmla="*/ 998505 w 1920240"/>
              <a:gd name="connsiteY0" fmla="*/ 0 h 2028271"/>
              <a:gd name="connsiteX1" fmla="*/ 1920240 w 1920240"/>
              <a:gd name="connsiteY1" fmla="*/ 1014136 h 2028271"/>
              <a:gd name="connsiteX2" fmla="*/ 998505 w 1920240"/>
              <a:gd name="connsiteY2" fmla="*/ 2028271 h 2028271"/>
              <a:gd name="connsiteX3" fmla="*/ 0 w 1920240"/>
              <a:gd name="connsiteY3" fmla="*/ 1014136 h 2028271"/>
              <a:gd name="connsiteX4" fmla="*/ 998505 w 1920240"/>
              <a:gd name="connsiteY4" fmla="*/ 0 h 202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0" h="2028271">
                <a:moveTo>
                  <a:pt x="998505" y="0"/>
                </a:moveTo>
                <a:cubicBezTo>
                  <a:pt x="1318545" y="0"/>
                  <a:pt x="1920240" y="454044"/>
                  <a:pt x="1920240" y="1014136"/>
                </a:cubicBezTo>
                <a:cubicBezTo>
                  <a:pt x="1920240" y="1574227"/>
                  <a:pt x="1318545" y="2028271"/>
                  <a:pt x="998505" y="2028271"/>
                </a:cubicBezTo>
                <a:cubicBezTo>
                  <a:pt x="678465" y="2028271"/>
                  <a:pt x="0" y="1719031"/>
                  <a:pt x="0" y="1014136"/>
                </a:cubicBezTo>
                <a:cubicBezTo>
                  <a:pt x="0" y="309240"/>
                  <a:pt x="678465" y="0"/>
                  <a:pt x="99850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6" name="Picture Placeholder 35">
            <a:extLst>
              <a:ext uri="{FF2B5EF4-FFF2-40B4-BE49-F238E27FC236}">
                <a16:creationId xmlns:a16="http://schemas.microsoft.com/office/drawing/2014/main" id="{974C254A-D1C1-7C23-7A97-D08B5EF74FC5}"/>
              </a:ext>
            </a:extLst>
          </p:cNvPr>
          <p:cNvSpPr>
            <a:spLocks noGrp="1"/>
          </p:cNvSpPr>
          <p:nvPr>
            <p:ph type="pic" sz="quarter" idx="14"/>
          </p:nvPr>
        </p:nvSpPr>
        <p:spPr>
          <a:xfrm>
            <a:off x="3676324" y="2178388"/>
            <a:ext cx="2019168" cy="1860145"/>
          </a:xfrm>
          <a:custGeom>
            <a:avLst/>
            <a:gdLst>
              <a:gd name="connsiteX0" fmla="*/ 1075463 w 2019168"/>
              <a:gd name="connsiteY0" fmla="*/ 1079 h 1860145"/>
              <a:gd name="connsiteX1" fmla="*/ 1370094 w 2019168"/>
              <a:gd name="connsiteY1" fmla="*/ 51869 h 1860145"/>
              <a:gd name="connsiteX2" fmla="*/ 1707509 w 2019168"/>
              <a:gd name="connsiteY2" fmla="*/ 1715406 h 1860145"/>
              <a:gd name="connsiteX3" fmla="*/ 2089 w 2019168"/>
              <a:gd name="connsiteY3" fmla="*/ 1133186 h 1860145"/>
              <a:gd name="connsiteX4" fmla="*/ 1075463 w 2019168"/>
              <a:gd name="connsiteY4" fmla="*/ 1079 h 186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68" h="1860145">
                <a:moveTo>
                  <a:pt x="1075463" y="1079"/>
                </a:moveTo>
                <a:cubicBezTo>
                  <a:pt x="1169679" y="5250"/>
                  <a:pt x="1268160" y="21623"/>
                  <a:pt x="1370094" y="51869"/>
                </a:cubicBezTo>
                <a:cubicBezTo>
                  <a:pt x="2028402" y="250981"/>
                  <a:pt x="2264123" y="1392311"/>
                  <a:pt x="1707509" y="1715406"/>
                </a:cubicBezTo>
                <a:cubicBezTo>
                  <a:pt x="1150895" y="2038501"/>
                  <a:pt x="44037" y="1810492"/>
                  <a:pt x="2089" y="1133186"/>
                </a:cubicBezTo>
                <a:cubicBezTo>
                  <a:pt x="-34615" y="540543"/>
                  <a:pt x="415947" y="-28120"/>
                  <a:pt x="1075463" y="107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7" name="Picture Placeholder 36">
            <a:extLst>
              <a:ext uri="{FF2B5EF4-FFF2-40B4-BE49-F238E27FC236}">
                <a16:creationId xmlns:a16="http://schemas.microsoft.com/office/drawing/2014/main" id="{FD22F399-84EB-DA43-D72E-972541FA68AC}"/>
              </a:ext>
            </a:extLst>
          </p:cNvPr>
          <p:cNvSpPr>
            <a:spLocks noGrp="1"/>
          </p:cNvSpPr>
          <p:nvPr>
            <p:ph type="pic" sz="quarter" idx="15"/>
          </p:nvPr>
        </p:nvSpPr>
        <p:spPr>
          <a:xfrm>
            <a:off x="6518875" y="2140559"/>
            <a:ext cx="1959193" cy="2066782"/>
          </a:xfrm>
          <a:custGeom>
            <a:avLst/>
            <a:gdLst>
              <a:gd name="connsiteX0" fmla="*/ 990359 w 1959193"/>
              <a:gd name="connsiteY0" fmla="*/ 0 h 2066782"/>
              <a:gd name="connsiteX1" fmla="*/ 1959193 w 1959193"/>
              <a:gd name="connsiteY1" fmla="*/ 1087188 h 2066782"/>
              <a:gd name="connsiteX2" fmla="*/ 979599 w 1959193"/>
              <a:gd name="connsiteY2" fmla="*/ 2066782 h 2066782"/>
              <a:gd name="connsiteX3" fmla="*/ 6 w 1959193"/>
              <a:gd name="connsiteY3" fmla="*/ 1087188 h 2066782"/>
              <a:gd name="connsiteX4" fmla="*/ 990359 w 1959193"/>
              <a:gd name="connsiteY4" fmla="*/ 0 h 2066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193" h="2066782">
                <a:moveTo>
                  <a:pt x="990359" y="0"/>
                </a:moveTo>
                <a:cubicBezTo>
                  <a:pt x="1531373" y="0"/>
                  <a:pt x="1959193" y="546173"/>
                  <a:pt x="1959193" y="1087188"/>
                </a:cubicBezTo>
                <a:cubicBezTo>
                  <a:pt x="1959193" y="1628203"/>
                  <a:pt x="1520614" y="2066782"/>
                  <a:pt x="979599" y="2066782"/>
                </a:cubicBezTo>
                <a:cubicBezTo>
                  <a:pt x="438585" y="2066782"/>
                  <a:pt x="-1787" y="1431651"/>
                  <a:pt x="6" y="1087188"/>
                </a:cubicBezTo>
                <a:cubicBezTo>
                  <a:pt x="1798" y="742725"/>
                  <a:pt x="449344" y="0"/>
                  <a:pt x="990359"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293D7505-3D5F-5EC7-DA15-D6C2DF6E286A}"/>
              </a:ext>
            </a:extLst>
          </p:cNvPr>
          <p:cNvSpPr>
            <a:spLocks noGrp="1"/>
          </p:cNvSpPr>
          <p:nvPr>
            <p:ph type="pic" sz="quarter" idx="16"/>
          </p:nvPr>
        </p:nvSpPr>
        <p:spPr>
          <a:xfrm>
            <a:off x="9220110" y="2140558"/>
            <a:ext cx="2163666" cy="2014651"/>
          </a:xfrm>
          <a:custGeom>
            <a:avLst/>
            <a:gdLst>
              <a:gd name="connsiteX0" fmla="*/ 1273408 w 2163666"/>
              <a:gd name="connsiteY0" fmla="*/ 2029 h 2014651"/>
              <a:gd name="connsiteX1" fmla="*/ 1364459 w 2163666"/>
              <a:gd name="connsiteY1" fmla="*/ 19243 h 2014651"/>
              <a:gd name="connsiteX2" fmla="*/ 1803584 w 2163666"/>
              <a:gd name="connsiteY2" fmla="*/ 1720806 h 2014651"/>
              <a:gd name="connsiteX3" fmla="*/ 1517 w 2163666"/>
              <a:gd name="connsiteY3" fmla="*/ 1088839 h 2014651"/>
              <a:gd name="connsiteX4" fmla="*/ 1273408 w 2163666"/>
              <a:gd name="connsiteY4" fmla="*/ 2029 h 201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666" h="2014651">
                <a:moveTo>
                  <a:pt x="1273408" y="2029"/>
                </a:moveTo>
                <a:cubicBezTo>
                  <a:pt x="1305447" y="4806"/>
                  <a:pt x="1335918" y="10472"/>
                  <a:pt x="1364459" y="19243"/>
                </a:cubicBezTo>
                <a:cubicBezTo>
                  <a:pt x="1821112" y="159590"/>
                  <a:pt x="2638474" y="984414"/>
                  <a:pt x="1803584" y="1720806"/>
                </a:cubicBezTo>
                <a:cubicBezTo>
                  <a:pt x="968693" y="2457198"/>
                  <a:pt x="46130" y="1643895"/>
                  <a:pt x="1517" y="1088839"/>
                </a:cubicBezTo>
                <a:cubicBezTo>
                  <a:pt x="-40307" y="568475"/>
                  <a:pt x="792832" y="-39632"/>
                  <a:pt x="1273408" y="202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695734"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51468"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264031"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067503"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695734"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51468"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264031"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067503"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715165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50ACB28-E48A-5740-A6D3-E094D17FB09B}"/>
              </a:ext>
            </a:extLst>
          </p:cNvPr>
          <p:cNvSpPr/>
          <p:nvPr userDrawn="1"/>
        </p:nvSpPr>
        <p:spPr>
          <a:xfrm>
            <a:off x="9552576" y="1533655"/>
            <a:ext cx="1394660" cy="1251173"/>
          </a:xfrm>
          <a:custGeom>
            <a:avLst/>
            <a:gdLst>
              <a:gd name="connsiteX0" fmla="*/ 1065214 w 1394660"/>
              <a:gd name="connsiteY0" fmla="*/ 1006 h 1251173"/>
              <a:gd name="connsiteX1" fmla="*/ 1144180 w 1394660"/>
              <a:gd name="connsiteY1" fmla="*/ 2923 h 1251173"/>
              <a:gd name="connsiteX2" fmla="*/ 1143883 w 1394660"/>
              <a:gd name="connsiteY2" fmla="*/ 1151759 h 1251173"/>
              <a:gd name="connsiteX3" fmla="*/ 43 w 1394660"/>
              <a:gd name="connsiteY3" fmla="*/ 917572 h 1251173"/>
              <a:gd name="connsiteX4" fmla="*/ 1065214 w 1394660"/>
              <a:gd name="connsiteY4" fmla="*/ 1006 h 125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660" h="1251173">
                <a:moveTo>
                  <a:pt x="1065214" y="1006"/>
                </a:moveTo>
                <a:cubicBezTo>
                  <a:pt x="1092720" y="-779"/>
                  <a:pt x="1119132" y="-215"/>
                  <a:pt x="1144180" y="2923"/>
                </a:cubicBezTo>
                <a:cubicBezTo>
                  <a:pt x="1544949" y="53123"/>
                  <a:pt x="1404083" y="971069"/>
                  <a:pt x="1143883" y="1151759"/>
                </a:cubicBezTo>
                <a:cubicBezTo>
                  <a:pt x="883684" y="1332450"/>
                  <a:pt x="6581" y="1273955"/>
                  <a:pt x="43" y="917572"/>
                </a:cubicBezTo>
                <a:cubicBezTo>
                  <a:pt x="-6086" y="583464"/>
                  <a:pt x="652628" y="27796"/>
                  <a:pt x="1065214" y="1006"/>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Freeform: Shape 25">
            <a:extLst>
              <a:ext uri="{FF2B5EF4-FFF2-40B4-BE49-F238E27FC236}">
                <a16:creationId xmlns:a16="http://schemas.microsoft.com/office/drawing/2014/main" id="{3436AFF8-9C8F-34D5-490C-107E9F54DA96}"/>
              </a:ext>
            </a:extLst>
          </p:cNvPr>
          <p:cNvSpPr/>
          <p:nvPr userDrawn="1"/>
        </p:nvSpPr>
        <p:spPr>
          <a:xfrm>
            <a:off x="1095157" y="1662388"/>
            <a:ext cx="1311040" cy="1332925"/>
          </a:xfrm>
          <a:custGeom>
            <a:avLst/>
            <a:gdLst>
              <a:gd name="connsiteX0" fmla="*/ 760032 w 1311040"/>
              <a:gd name="connsiteY0" fmla="*/ 1872 h 1332925"/>
              <a:gd name="connsiteX1" fmla="*/ 1114773 w 1311040"/>
              <a:gd name="connsiteY1" fmla="*/ 68853 h 1332925"/>
              <a:gd name="connsiteX2" fmla="*/ 1166213 w 1311040"/>
              <a:gd name="connsiteY2" fmla="*/ 1125308 h 1332925"/>
              <a:gd name="connsiteX3" fmla="*/ 150887 w 1311040"/>
              <a:gd name="connsiteY3" fmla="*/ 1201691 h 1332925"/>
              <a:gd name="connsiteX4" fmla="*/ 105320 w 1311040"/>
              <a:gd name="connsiteY4" fmla="*/ 223299 h 1332925"/>
              <a:gd name="connsiteX5" fmla="*/ 760032 w 1311040"/>
              <a:gd name="connsiteY5" fmla="*/ 1872 h 133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1040" h="1332925">
                <a:moveTo>
                  <a:pt x="760032" y="1872"/>
                </a:moveTo>
                <a:cubicBezTo>
                  <a:pt x="912528" y="-6449"/>
                  <a:pt x="1048468" y="12477"/>
                  <a:pt x="1114773" y="68853"/>
                </a:cubicBezTo>
                <a:cubicBezTo>
                  <a:pt x="1291589" y="219188"/>
                  <a:pt x="1425495" y="823841"/>
                  <a:pt x="1166213" y="1125308"/>
                </a:cubicBezTo>
                <a:cubicBezTo>
                  <a:pt x="906931" y="1426775"/>
                  <a:pt x="327702" y="1352026"/>
                  <a:pt x="150887" y="1201691"/>
                </a:cubicBezTo>
                <a:cubicBezTo>
                  <a:pt x="-25929" y="1051356"/>
                  <a:pt x="-55328" y="412105"/>
                  <a:pt x="105320" y="223299"/>
                </a:cubicBezTo>
                <a:cubicBezTo>
                  <a:pt x="205725" y="105295"/>
                  <a:pt x="505873" y="15741"/>
                  <a:pt x="760032" y="1872"/>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5" name="Freeform: Shape 24">
            <a:extLst>
              <a:ext uri="{FF2B5EF4-FFF2-40B4-BE49-F238E27FC236}">
                <a16:creationId xmlns:a16="http://schemas.microsoft.com/office/drawing/2014/main" id="{8F8C201A-0786-FC68-D542-22B4C6AA1894}"/>
              </a:ext>
            </a:extLst>
          </p:cNvPr>
          <p:cNvSpPr/>
          <p:nvPr userDrawn="1"/>
        </p:nvSpPr>
        <p:spPr>
          <a:xfrm>
            <a:off x="3823043" y="1597010"/>
            <a:ext cx="1287665" cy="1468816"/>
          </a:xfrm>
          <a:custGeom>
            <a:avLst/>
            <a:gdLst>
              <a:gd name="connsiteX0" fmla="*/ 819156 w 1287665"/>
              <a:gd name="connsiteY0" fmla="*/ 237 h 1468816"/>
              <a:gd name="connsiteX1" fmla="*/ 1073512 w 1287665"/>
              <a:gd name="connsiteY1" fmla="*/ 75586 h 1468816"/>
              <a:gd name="connsiteX2" fmla="*/ 1009218 w 1287665"/>
              <a:gd name="connsiteY2" fmla="*/ 1454079 h 1468816"/>
              <a:gd name="connsiteX3" fmla="*/ 975 w 1287665"/>
              <a:gd name="connsiteY3" fmla="*/ 735510 h 1468816"/>
              <a:gd name="connsiteX4" fmla="*/ 819156 w 1287665"/>
              <a:gd name="connsiteY4" fmla="*/ 237 h 146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665" h="1468816">
                <a:moveTo>
                  <a:pt x="819156" y="237"/>
                </a:moveTo>
                <a:cubicBezTo>
                  <a:pt x="907123" y="-2584"/>
                  <a:pt x="993588" y="19619"/>
                  <a:pt x="1073512" y="75586"/>
                </a:cubicBezTo>
                <a:cubicBezTo>
                  <a:pt x="1499773" y="374078"/>
                  <a:pt x="1187974" y="1344092"/>
                  <a:pt x="1009218" y="1454079"/>
                </a:cubicBezTo>
                <a:cubicBezTo>
                  <a:pt x="830462" y="1564066"/>
                  <a:pt x="-32980" y="1032017"/>
                  <a:pt x="975" y="735510"/>
                </a:cubicBezTo>
                <a:cubicBezTo>
                  <a:pt x="28563" y="494599"/>
                  <a:pt x="437964" y="12464"/>
                  <a:pt x="819156" y="237"/>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Freeform: Shape 23">
            <a:extLst>
              <a:ext uri="{FF2B5EF4-FFF2-40B4-BE49-F238E27FC236}">
                <a16:creationId xmlns:a16="http://schemas.microsoft.com/office/drawing/2014/main" id="{1877F062-A889-08D4-9EFF-C8F31CE14470}"/>
              </a:ext>
            </a:extLst>
          </p:cNvPr>
          <p:cNvSpPr/>
          <p:nvPr userDrawn="1"/>
        </p:nvSpPr>
        <p:spPr>
          <a:xfrm>
            <a:off x="7229441" y="1717547"/>
            <a:ext cx="1212876" cy="1277484"/>
          </a:xfrm>
          <a:custGeom>
            <a:avLst/>
            <a:gdLst>
              <a:gd name="connsiteX0" fmla="*/ 661792 w 1212876"/>
              <a:gd name="connsiteY0" fmla="*/ 2751 h 1277484"/>
              <a:gd name="connsiteX1" fmla="*/ 1021677 w 1212876"/>
              <a:gd name="connsiteY1" fmla="*/ 95771 h 1277484"/>
              <a:gd name="connsiteX2" fmla="*/ 1087176 w 1212876"/>
              <a:gd name="connsiteY2" fmla="*/ 947071 h 1277484"/>
              <a:gd name="connsiteX3" fmla="*/ 189382 w 1212876"/>
              <a:gd name="connsiteY3" fmla="*/ 1190864 h 1277484"/>
              <a:gd name="connsiteX4" fmla="*/ 162703 w 1212876"/>
              <a:gd name="connsiteY4" fmla="*/ 253352 h 1277484"/>
              <a:gd name="connsiteX5" fmla="*/ 661792 w 1212876"/>
              <a:gd name="connsiteY5" fmla="*/ 2751 h 127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876" h="1277484">
                <a:moveTo>
                  <a:pt x="661792" y="2751"/>
                </a:moveTo>
                <a:cubicBezTo>
                  <a:pt x="787404" y="-8808"/>
                  <a:pt x="915287" y="14913"/>
                  <a:pt x="1021677" y="95771"/>
                </a:cubicBezTo>
                <a:cubicBezTo>
                  <a:pt x="1305381" y="311393"/>
                  <a:pt x="1225891" y="764555"/>
                  <a:pt x="1087176" y="947071"/>
                </a:cubicBezTo>
                <a:cubicBezTo>
                  <a:pt x="948460" y="1129586"/>
                  <a:pt x="511372" y="1425199"/>
                  <a:pt x="189382" y="1190864"/>
                </a:cubicBezTo>
                <a:cubicBezTo>
                  <a:pt x="-132607" y="956530"/>
                  <a:pt x="23987" y="435868"/>
                  <a:pt x="162703" y="253352"/>
                </a:cubicBezTo>
                <a:cubicBezTo>
                  <a:pt x="249400" y="139280"/>
                  <a:pt x="452440" y="22016"/>
                  <a:pt x="661792" y="2751"/>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29" name="Picture Placeholder 28">
            <a:extLst>
              <a:ext uri="{FF2B5EF4-FFF2-40B4-BE49-F238E27FC236}">
                <a16:creationId xmlns:a16="http://schemas.microsoft.com/office/drawing/2014/main" id="{B1DE3BF4-0CFD-6567-DCCE-2B743C040724}"/>
              </a:ext>
            </a:extLst>
          </p:cNvPr>
          <p:cNvSpPr>
            <a:spLocks noGrp="1"/>
          </p:cNvSpPr>
          <p:nvPr>
            <p:ph type="pic" sz="quarter" idx="13"/>
          </p:nvPr>
        </p:nvSpPr>
        <p:spPr>
          <a:xfrm>
            <a:off x="1020725" y="1733011"/>
            <a:ext cx="1368219" cy="1360576"/>
          </a:xfrm>
          <a:custGeom>
            <a:avLst/>
            <a:gdLst>
              <a:gd name="connsiteX0" fmla="*/ 711460 w 1368219"/>
              <a:gd name="connsiteY0" fmla="*/ 896 h 1360576"/>
              <a:gd name="connsiteX1" fmla="*/ 1368219 w 1368219"/>
              <a:gd name="connsiteY1" fmla="*/ 723493 h 1360576"/>
              <a:gd name="connsiteX2" fmla="*/ 711460 w 1368219"/>
              <a:gd name="connsiteY2" fmla="*/ 1360365 h 1360576"/>
              <a:gd name="connsiteX3" fmla="*/ 0 w 1368219"/>
              <a:gd name="connsiteY3" fmla="*/ 723493 h 1360576"/>
              <a:gd name="connsiteX4" fmla="*/ 711460 w 1368219"/>
              <a:gd name="connsiteY4" fmla="*/ 896 h 136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219" h="1360576">
                <a:moveTo>
                  <a:pt x="711460" y="896"/>
                </a:moveTo>
                <a:cubicBezTo>
                  <a:pt x="1227364" y="26296"/>
                  <a:pt x="1368219" y="324414"/>
                  <a:pt x="1368219" y="723493"/>
                </a:cubicBezTo>
                <a:cubicBezTo>
                  <a:pt x="1368219" y="1122573"/>
                  <a:pt x="1345896" y="1368831"/>
                  <a:pt x="711460" y="1360365"/>
                </a:cubicBezTo>
                <a:cubicBezTo>
                  <a:pt x="77023" y="1351900"/>
                  <a:pt x="0" y="950072"/>
                  <a:pt x="0" y="723493"/>
                </a:cubicBezTo>
                <a:cubicBezTo>
                  <a:pt x="0" y="496915"/>
                  <a:pt x="195556" y="-24503"/>
                  <a:pt x="711460" y="896"/>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F44C3697-BAFA-28BA-4921-270D6CABCCBC}"/>
              </a:ext>
            </a:extLst>
          </p:cNvPr>
          <p:cNvSpPr>
            <a:spLocks noGrp="1"/>
          </p:cNvSpPr>
          <p:nvPr>
            <p:ph type="pic" sz="quarter" idx="14"/>
          </p:nvPr>
        </p:nvSpPr>
        <p:spPr>
          <a:xfrm>
            <a:off x="3942147" y="1658531"/>
            <a:ext cx="1438709" cy="1325401"/>
          </a:xfrm>
          <a:custGeom>
            <a:avLst/>
            <a:gdLst>
              <a:gd name="connsiteX0" fmla="*/ 766295 w 1438709"/>
              <a:gd name="connsiteY0" fmla="*/ 769 h 1325401"/>
              <a:gd name="connsiteX1" fmla="*/ 976227 w 1438709"/>
              <a:gd name="connsiteY1" fmla="*/ 36958 h 1325401"/>
              <a:gd name="connsiteX2" fmla="*/ 1216644 w 1438709"/>
              <a:gd name="connsiteY2" fmla="*/ 1222270 h 1325401"/>
              <a:gd name="connsiteX3" fmla="*/ 1489 w 1438709"/>
              <a:gd name="connsiteY3" fmla="*/ 807424 h 1325401"/>
              <a:gd name="connsiteX4" fmla="*/ 766295 w 1438709"/>
              <a:gd name="connsiteY4" fmla="*/ 769 h 1325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709" h="1325401">
                <a:moveTo>
                  <a:pt x="766295" y="769"/>
                </a:moveTo>
                <a:cubicBezTo>
                  <a:pt x="833426" y="3741"/>
                  <a:pt x="903596" y="15407"/>
                  <a:pt x="976227" y="36958"/>
                </a:cubicBezTo>
                <a:cubicBezTo>
                  <a:pt x="1445288" y="178830"/>
                  <a:pt x="1613245" y="992057"/>
                  <a:pt x="1216644" y="1222270"/>
                </a:cubicBezTo>
                <a:cubicBezTo>
                  <a:pt x="820042" y="1452484"/>
                  <a:pt x="31377" y="1290022"/>
                  <a:pt x="1489" y="807424"/>
                </a:cubicBezTo>
                <a:cubicBezTo>
                  <a:pt x="-24664" y="385151"/>
                  <a:pt x="296373" y="-20036"/>
                  <a:pt x="766295" y="76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51" name="Picture Placeholder 50">
            <a:extLst>
              <a:ext uri="{FF2B5EF4-FFF2-40B4-BE49-F238E27FC236}">
                <a16:creationId xmlns:a16="http://schemas.microsoft.com/office/drawing/2014/main" id="{B982DD40-45F4-A734-10A7-250086C2714D}"/>
              </a:ext>
            </a:extLst>
          </p:cNvPr>
          <p:cNvSpPr>
            <a:spLocks noGrp="1"/>
          </p:cNvSpPr>
          <p:nvPr>
            <p:ph type="pic" sz="quarter" idx="15"/>
          </p:nvPr>
        </p:nvSpPr>
        <p:spPr>
          <a:xfrm>
            <a:off x="6878827" y="1680105"/>
            <a:ext cx="1395974" cy="1472634"/>
          </a:xfrm>
          <a:custGeom>
            <a:avLst/>
            <a:gdLst>
              <a:gd name="connsiteX0" fmla="*/ 705655 w 1395974"/>
              <a:gd name="connsiteY0" fmla="*/ 0 h 1472634"/>
              <a:gd name="connsiteX1" fmla="*/ 1395974 w 1395974"/>
              <a:gd name="connsiteY1" fmla="*/ 774649 h 1472634"/>
              <a:gd name="connsiteX2" fmla="*/ 697989 w 1395974"/>
              <a:gd name="connsiteY2" fmla="*/ 1472634 h 1472634"/>
              <a:gd name="connsiteX3" fmla="*/ 4 w 1395974"/>
              <a:gd name="connsiteY3" fmla="*/ 774649 h 1472634"/>
              <a:gd name="connsiteX4" fmla="*/ 705655 w 1395974"/>
              <a:gd name="connsiteY4" fmla="*/ 0 h 147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974" h="1472634">
                <a:moveTo>
                  <a:pt x="705655" y="0"/>
                </a:moveTo>
                <a:cubicBezTo>
                  <a:pt x="1091142" y="0"/>
                  <a:pt x="1395974" y="389162"/>
                  <a:pt x="1395974" y="774649"/>
                </a:cubicBezTo>
                <a:cubicBezTo>
                  <a:pt x="1395974" y="1160135"/>
                  <a:pt x="1083476" y="1472634"/>
                  <a:pt x="697989" y="1472634"/>
                </a:cubicBezTo>
                <a:cubicBezTo>
                  <a:pt x="312503" y="1472634"/>
                  <a:pt x="-1273" y="1020088"/>
                  <a:pt x="4" y="774649"/>
                </a:cubicBezTo>
                <a:cubicBezTo>
                  <a:pt x="1281" y="529210"/>
                  <a:pt x="320169" y="0"/>
                  <a:pt x="70565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EFB9CCB0-3B43-F6EB-605C-68FC6DAC4160}"/>
              </a:ext>
            </a:extLst>
          </p:cNvPr>
          <p:cNvSpPr>
            <a:spLocks noGrp="1"/>
          </p:cNvSpPr>
          <p:nvPr>
            <p:ph type="pic" sz="quarter" idx="16"/>
          </p:nvPr>
        </p:nvSpPr>
        <p:spPr>
          <a:xfrm>
            <a:off x="9712075" y="1631918"/>
            <a:ext cx="1541667" cy="1435490"/>
          </a:xfrm>
          <a:custGeom>
            <a:avLst/>
            <a:gdLst>
              <a:gd name="connsiteX0" fmla="*/ 907336 w 1541667"/>
              <a:gd name="connsiteY0" fmla="*/ 1446 h 1435490"/>
              <a:gd name="connsiteX1" fmla="*/ 972212 w 1541667"/>
              <a:gd name="connsiteY1" fmla="*/ 13712 h 1435490"/>
              <a:gd name="connsiteX2" fmla="*/ 1285099 w 1541667"/>
              <a:gd name="connsiteY2" fmla="*/ 1226118 h 1435490"/>
              <a:gd name="connsiteX3" fmla="*/ 1081 w 1541667"/>
              <a:gd name="connsiteY3" fmla="*/ 775826 h 1435490"/>
              <a:gd name="connsiteX4" fmla="*/ 907336 w 1541667"/>
              <a:gd name="connsiteY4" fmla="*/ 1446 h 143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667" h="1435490">
                <a:moveTo>
                  <a:pt x="907336" y="1446"/>
                </a:moveTo>
                <a:cubicBezTo>
                  <a:pt x="930164" y="3425"/>
                  <a:pt x="951876" y="7462"/>
                  <a:pt x="972212" y="13712"/>
                </a:cubicBezTo>
                <a:cubicBezTo>
                  <a:pt x="1297588" y="113712"/>
                  <a:pt x="1879980" y="701420"/>
                  <a:pt x="1285099" y="1226118"/>
                </a:cubicBezTo>
                <a:cubicBezTo>
                  <a:pt x="690218" y="1750816"/>
                  <a:pt x="32869" y="1171317"/>
                  <a:pt x="1081" y="775826"/>
                </a:cubicBezTo>
                <a:cubicBezTo>
                  <a:pt x="-28719" y="405053"/>
                  <a:pt x="564913" y="-28239"/>
                  <a:pt x="907336" y="1446"/>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516237"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3278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34062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24846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516237"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3278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34062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24846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 name="Triangle 2">
            <a:extLst>
              <a:ext uri="{FF2B5EF4-FFF2-40B4-BE49-F238E27FC236}">
                <a16:creationId xmlns:a16="http://schemas.microsoft.com/office/drawing/2014/main" id="{E9D746EE-2CD1-8E5F-21D1-717095C13A21}"/>
              </a:ext>
            </a:extLst>
          </p:cNvPr>
          <p:cNvSpPr/>
          <p:nvPr userDrawn="1"/>
        </p:nvSpPr>
        <p:spPr>
          <a:xfrm rot="21394394">
            <a:off x="9892066" y="3963991"/>
            <a:ext cx="1475500" cy="131445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33816 w 5047402"/>
              <a:gd name="connsiteY0" fmla="*/ 3234353 h 4544470"/>
              <a:gd name="connsiteX1" fmla="*/ 2953052 w 5047402"/>
              <a:gd name="connsiteY1" fmla="*/ 25473 h 4544470"/>
              <a:gd name="connsiteX2" fmla="*/ 4949909 w 5047402"/>
              <a:gd name="connsiteY2" fmla="*/ 4389385 h 4544470"/>
              <a:gd name="connsiteX3" fmla="*/ 33816 w 5047402"/>
              <a:gd name="connsiteY3" fmla="*/ 3234353 h 4544470"/>
              <a:gd name="connsiteX0" fmla="*/ 51952 w 5065538"/>
              <a:gd name="connsiteY0" fmla="*/ 3240171 h 4628936"/>
              <a:gd name="connsiteX1" fmla="*/ 2971188 w 5065538"/>
              <a:gd name="connsiteY1" fmla="*/ 31291 h 4628936"/>
              <a:gd name="connsiteX2" fmla="*/ 4968045 w 5065538"/>
              <a:gd name="connsiteY2" fmla="*/ 4395203 h 4628936"/>
              <a:gd name="connsiteX3" fmla="*/ 51952 w 5065538"/>
              <a:gd name="connsiteY3" fmla="*/ 3240171 h 4628936"/>
              <a:gd name="connsiteX0" fmla="*/ 51952 w 5393218"/>
              <a:gd name="connsiteY0" fmla="*/ 3240171 h 5081380"/>
              <a:gd name="connsiteX1" fmla="*/ 2971188 w 5393218"/>
              <a:gd name="connsiteY1" fmla="*/ 31291 h 5081380"/>
              <a:gd name="connsiteX2" fmla="*/ 4968045 w 5393218"/>
              <a:gd name="connsiteY2" fmla="*/ 4395203 h 5081380"/>
              <a:gd name="connsiteX3" fmla="*/ 51952 w 5393218"/>
              <a:gd name="connsiteY3" fmla="*/ 3240171 h 5081380"/>
              <a:gd name="connsiteX0" fmla="*/ 21176 w 5076250"/>
              <a:gd name="connsiteY0" fmla="*/ 3171600 h 4476643"/>
              <a:gd name="connsiteX1" fmla="*/ 3281878 w 5076250"/>
              <a:gd name="connsiteY1" fmla="*/ 25924 h 4476643"/>
              <a:gd name="connsiteX2" fmla="*/ 4937269 w 5076250"/>
              <a:gd name="connsiteY2" fmla="*/ 4326632 h 4476643"/>
              <a:gd name="connsiteX3" fmla="*/ 21176 w 5076250"/>
              <a:gd name="connsiteY3" fmla="*/ 3171600 h 4476643"/>
              <a:gd name="connsiteX0" fmla="*/ 21176 w 5399462"/>
              <a:gd name="connsiteY0" fmla="*/ 3171600 h 4810123"/>
              <a:gd name="connsiteX1" fmla="*/ 3281878 w 5399462"/>
              <a:gd name="connsiteY1" fmla="*/ 25924 h 4810123"/>
              <a:gd name="connsiteX2" fmla="*/ 4937269 w 5399462"/>
              <a:gd name="connsiteY2" fmla="*/ 4326632 h 4810123"/>
              <a:gd name="connsiteX3" fmla="*/ 21176 w 5399462"/>
              <a:gd name="connsiteY3" fmla="*/ 3171600 h 4810123"/>
            </a:gdLst>
            <a:ahLst/>
            <a:cxnLst>
              <a:cxn ang="0">
                <a:pos x="connsiteX0" y="connsiteY0"/>
              </a:cxn>
              <a:cxn ang="0">
                <a:pos x="connsiteX1" y="connsiteY1"/>
              </a:cxn>
              <a:cxn ang="0">
                <a:pos x="connsiteX2" y="connsiteY2"/>
              </a:cxn>
              <a:cxn ang="0">
                <a:pos x="connsiteX3" y="connsiteY3"/>
              </a:cxn>
            </a:cxnLst>
            <a:rect l="l" t="t" r="r" b="b"/>
            <a:pathLst>
              <a:path w="5399462" h="4810123">
                <a:moveTo>
                  <a:pt x="21176" y="3171600"/>
                </a:moveTo>
                <a:cubicBezTo>
                  <a:pt x="-254722" y="2454815"/>
                  <a:pt x="2237939" y="-294918"/>
                  <a:pt x="3281878" y="25924"/>
                </a:cubicBezTo>
                <a:cubicBezTo>
                  <a:pt x="4325817" y="346766"/>
                  <a:pt x="6296743" y="2993163"/>
                  <a:pt x="4937269" y="4326632"/>
                </a:cubicBezTo>
                <a:cubicBezTo>
                  <a:pt x="3577795" y="5660101"/>
                  <a:pt x="297074" y="3888385"/>
                  <a:pt x="21176" y="3171600"/>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riangle 2">
            <a:extLst>
              <a:ext uri="{FF2B5EF4-FFF2-40B4-BE49-F238E27FC236}">
                <a16:creationId xmlns:a16="http://schemas.microsoft.com/office/drawing/2014/main" id="{899BE460-409B-EAFF-B70B-23B36E66364A}"/>
              </a:ext>
            </a:extLst>
          </p:cNvPr>
          <p:cNvSpPr/>
          <p:nvPr userDrawn="1"/>
        </p:nvSpPr>
        <p:spPr>
          <a:xfrm rot="7688314">
            <a:off x="4057001" y="4019714"/>
            <a:ext cx="1540625" cy="133157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7">
            <a:extLst>
              <a:ext uri="{FF2B5EF4-FFF2-40B4-BE49-F238E27FC236}">
                <a16:creationId xmlns:a16="http://schemas.microsoft.com/office/drawing/2014/main" id="{3035E686-44F8-5A97-3FA3-FB72E8A42E52}"/>
              </a:ext>
            </a:extLst>
          </p:cNvPr>
          <p:cNvSpPr/>
          <p:nvPr userDrawn="1"/>
        </p:nvSpPr>
        <p:spPr>
          <a:xfrm rot="18434137">
            <a:off x="831871" y="4047987"/>
            <a:ext cx="1375578" cy="115578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0 w 1850046"/>
              <a:gd name="connsiteY0" fmla="*/ 843743 h 1768766"/>
              <a:gd name="connsiteX1" fmla="*/ 925023 w 1850046"/>
              <a:gd name="connsiteY1" fmla="*/ 0 h 1768766"/>
              <a:gd name="connsiteX2" fmla="*/ 1850046 w 1850046"/>
              <a:gd name="connsiteY2" fmla="*/ 843743 h 1768766"/>
              <a:gd name="connsiteX3" fmla="*/ 925023 w 1850046"/>
              <a:gd name="connsiteY3" fmla="*/ 1768766 h 1768766"/>
              <a:gd name="connsiteX4" fmla="*/ 0 w 1850046"/>
              <a:gd name="connsiteY4" fmla="*/ 843743 h 1768766"/>
              <a:gd name="connsiteX0" fmla="*/ 5 w 1850051"/>
              <a:gd name="connsiteY0" fmla="*/ 843743 h 1657006"/>
              <a:gd name="connsiteX1" fmla="*/ 925028 w 1850051"/>
              <a:gd name="connsiteY1" fmla="*/ 0 h 1657006"/>
              <a:gd name="connsiteX2" fmla="*/ 1850051 w 1850051"/>
              <a:gd name="connsiteY2" fmla="*/ 843743 h 1657006"/>
              <a:gd name="connsiteX3" fmla="*/ 935188 w 1850051"/>
              <a:gd name="connsiteY3" fmla="*/ 1657006 h 1657006"/>
              <a:gd name="connsiteX4" fmla="*/ 5 w 1850051"/>
              <a:gd name="connsiteY4" fmla="*/ 843743 h 1657006"/>
              <a:gd name="connsiteX0" fmla="*/ 2 w 1971968"/>
              <a:gd name="connsiteY0" fmla="*/ 843743 h 1657006"/>
              <a:gd name="connsiteX1" fmla="*/ 1046945 w 1971968"/>
              <a:gd name="connsiteY1" fmla="*/ 0 h 1657006"/>
              <a:gd name="connsiteX2" fmla="*/ 1971968 w 1971968"/>
              <a:gd name="connsiteY2" fmla="*/ 843743 h 1657006"/>
              <a:gd name="connsiteX3" fmla="*/ 1057105 w 1971968"/>
              <a:gd name="connsiteY3" fmla="*/ 1657006 h 1657006"/>
              <a:gd name="connsiteX4" fmla="*/ 2 w 1971968"/>
              <a:gd name="connsiteY4" fmla="*/ 843743 h 1657006"/>
              <a:gd name="connsiteX0" fmla="*/ 142 w 1972108"/>
              <a:gd name="connsiteY0" fmla="*/ 843743 h 1657006"/>
              <a:gd name="connsiteX1" fmla="*/ 1047085 w 1972108"/>
              <a:gd name="connsiteY1" fmla="*/ 0 h 1657006"/>
              <a:gd name="connsiteX2" fmla="*/ 1972108 w 1972108"/>
              <a:gd name="connsiteY2" fmla="*/ 843743 h 1657006"/>
              <a:gd name="connsiteX3" fmla="*/ 1057245 w 1972108"/>
              <a:gd name="connsiteY3" fmla="*/ 1657006 h 1657006"/>
              <a:gd name="connsiteX4" fmla="*/ 142 w 1972108"/>
              <a:gd name="connsiteY4" fmla="*/ 843743 h 165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108" h="1657006">
                <a:moveTo>
                  <a:pt x="142" y="843743"/>
                </a:moveTo>
                <a:cubicBezTo>
                  <a:pt x="-11711" y="272935"/>
                  <a:pt x="718424" y="0"/>
                  <a:pt x="1047085" y="0"/>
                </a:cubicBezTo>
                <a:cubicBezTo>
                  <a:pt x="1375746" y="0"/>
                  <a:pt x="1972108" y="332867"/>
                  <a:pt x="1972108" y="843743"/>
                </a:cubicBezTo>
                <a:cubicBezTo>
                  <a:pt x="1972108" y="1354619"/>
                  <a:pt x="1385906" y="1657006"/>
                  <a:pt x="1057245" y="1657006"/>
                </a:cubicBezTo>
                <a:cubicBezTo>
                  <a:pt x="728584" y="1657006"/>
                  <a:pt x="11995" y="1414551"/>
                  <a:pt x="142" y="843743"/>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Oval 17">
            <a:extLst>
              <a:ext uri="{FF2B5EF4-FFF2-40B4-BE49-F238E27FC236}">
                <a16:creationId xmlns:a16="http://schemas.microsoft.com/office/drawing/2014/main" id="{D127E5D0-1987-2A45-7EB8-D0449FBDBB48}"/>
              </a:ext>
            </a:extLst>
          </p:cNvPr>
          <p:cNvSpPr/>
          <p:nvPr userDrawn="1"/>
        </p:nvSpPr>
        <p:spPr>
          <a:xfrm rot="2441864">
            <a:off x="6735824" y="3720682"/>
            <a:ext cx="1392502" cy="148739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Text Placeholder 39">
            <a:extLst>
              <a:ext uri="{FF2B5EF4-FFF2-40B4-BE49-F238E27FC236}">
                <a16:creationId xmlns:a16="http://schemas.microsoft.com/office/drawing/2014/main" id="{4C8D3C29-A697-666D-CCB1-4A2885EA035A}"/>
              </a:ext>
            </a:extLst>
          </p:cNvPr>
          <p:cNvSpPr>
            <a:spLocks noGrp="1"/>
          </p:cNvSpPr>
          <p:nvPr>
            <p:ph type="body" sz="quarter" idx="25"/>
          </p:nvPr>
        </p:nvSpPr>
        <p:spPr>
          <a:xfrm>
            <a:off x="516237"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95EFF18A-456F-0200-6F0B-FFE00AABB353}"/>
              </a:ext>
            </a:extLst>
          </p:cNvPr>
          <p:cNvSpPr>
            <a:spLocks noGrp="1"/>
          </p:cNvSpPr>
          <p:nvPr>
            <p:ph type="body" sz="quarter" idx="26"/>
          </p:nvPr>
        </p:nvSpPr>
        <p:spPr>
          <a:xfrm>
            <a:off x="343278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D97A0A6E-7520-5FDB-915E-DA998056CA9A}"/>
              </a:ext>
            </a:extLst>
          </p:cNvPr>
          <p:cNvSpPr>
            <a:spLocks noGrp="1"/>
          </p:cNvSpPr>
          <p:nvPr>
            <p:ph type="body" sz="quarter" idx="27"/>
          </p:nvPr>
        </p:nvSpPr>
        <p:spPr>
          <a:xfrm>
            <a:off x="634062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C37FCE37-F31D-5F55-D8F0-24FE150D1912}"/>
              </a:ext>
            </a:extLst>
          </p:cNvPr>
          <p:cNvSpPr>
            <a:spLocks noGrp="1"/>
          </p:cNvSpPr>
          <p:nvPr>
            <p:ph type="body" sz="quarter" idx="28"/>
          </p:nvPr>
        </p:nvSpPr>
        <p:spPr>
          <a:xfrm>
            <a:off x="924846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7" name="Text Placeholder 39">
            <a:extLst>
              <a:ext uri="{FF2B5EF4-FFF2-40B4-BE49-F238E27FC236}">
                <a16:creationId xmlns:a16="http://schemas.microsoft.com/office/drawing/2014/main" id="{7B61BDA2-E2F8-1D34-2D71-2C1EE07F82BF}"/>
              </a:ext>
            </a:extLst>
          </p:cNvPr>
          <p:cNvSpPr>
            <a:spLocks noGrp="1"/>
          </p:cNvSpPr>
          <p:nvPr>
            <p:ph type="body" sz="quarter" idx="29"/>
          </p:nvPr>
        </p:nvSpPr>
        <p:spPr>
          <a:xfrm>
            <a:off x="516237"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8" name="Text Placeholder 39">
            <a:extLst>
              <a:ext uri="{FF2B5EF4-FFF2-40B4-BE49-F238E27FC236}">
                <a16:creationId xmlns:a16="http://schemas.microsoft.com/office/drawing/2014/main" id="{C5F4B246-3602-89ED-3E0A-8662A66D2414}"/>
              </a:ext>
            </a:extLst>
          </p:cNvPr>
          <p:cNvSpPr>
            <a:spLocks noGrp="1"/>
          </p:cNvSpPr>
          <p:nvPr>
            <p:ph type="body" sz="quarter" idx="30"/>
          </p:nvPr>
        </p:nvSpPr>
        <p:spPr>
          <a:xfrm>
            <a:off x="343278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9" name="Text Placeholder 39">
            <a:extLst>
              <a:ext uri="{FF2B5EF4-FFF2-40B4-BE49-F238E27FC236}">
                <a16:creationId xmlns:a16="http://schemas.microsoft.com/office/drawing/2014/main" id="{B6972967-A0A0-D74B-DB32-270A049FA890}"/>
              </a:ext>
            </a:extLst>
          </p:cNvPr>
          <p:cNvSpPr>
            <a:spLocks noGrp="1"/>
          </p:cNvSpPr>
          <p:nvPr>
            <p:ph type="body" sz="quarter" idx="31"/>
          </p:nvPr>
        </p:nvSpPr>
        <p:spPr>
          <a:xfrm>
            <a:off x="634062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60" name="Text Placeholder 39">
            <a:extLst>
              <a:ext uri="{FF2B5EF4-FFF2-40B4-BE49-F238E27FC236}">
                <a16:creationId xmlns:a16="http://schemas.microsoft.com/office/drawing/2014/main" id="{68A46AB3-440A-EDBD-9522-2CEFD92EAF0E}"/>
              </a:ext>
            </a:extLst>
          </p:cNvPr>
          <p:cNvSpPr>
            <a:spLocks noGrp="1"/>
          </p:cNvSpPr>
          <p:nvPr>
            <p:ph type="body" sz="quarter" idx="32"/>
          </p:nvPr>
        </p:nvSpPr>
        <p:spPr>
          <a:xfrm>
            <a:off x="924846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73" name="Picture Placeholder 72">
            <a:extLst>
              <a:ext uri="{FF2B5EF4-FFF2-40B4-BE49-F238E27FC236}">
                <a16:creationId xmlns:a16="http://schemas.microsoft.com/office/drawing/2014/main" id="{2A73FB58-C106-4E93-CD24-68783A8D835C}"/>
              </a:ext>
            </a:extLst>
          </p:cNvPr>
          <p:cNvSpPr>
            <a:spLocks noGrp="1"/>
          </p:cNvSpPr>
          <p:nvPr>
            <p:ph type="pic" sz="quarter" idx="33"/>
          </p:nvPr>
        </p:nvSpPr>
        <p:spPr>
          <a:xfrm>
            <a:off x="990182" y="3883007"/>
            <a:ext cx="1419663" cy="1476420"/>
          </a:xfrm>
          <a:custGeom>
            <a:avLst/>
            <a:gdLst>
              <a:gd name="connsiteX0" fmla="*/ 738210 w 1419663"/>
              <a:gd name="connsiteY0" fmla="*/ 0 h 1476420"/>
              <a:gd name="connsiteX1" fmla="*/ 1419663 w 1419663"/>
              <a:gd name="connsiteY1" fmla="*/ 738210 h 1476420"/>
              <a:gd name="connsiteX2" fmla="*/ 738210 w 1419663"/>
              <a:gd name="connsiteY2" fmla="*/ 1476420 h 1476420"/>
              <a:gd name="connsiteX3" fmla="*/ 0 w 1419663"/>
              <a:gd name="connsiteY3" fmla="*/ 738210 h 1476420"/>
              <a:gd name="connsiteX4" fmla="*/ 738210 w 1419663"/>
              <a:gd name="connsiteY4" fmla="*/ 0 h 147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663" h="1476420">
                <a:moveTo>
                  <a:pt x="738210" y="0"/>
                </a:moveTo>
                <a:cubicBezTo>
                  <a:pt x="974821" y="0"/>
                  <a:pt x="1419663" y="330508"/>
                  <a:pt x="1419663" y="738210"/>
                </a:cubicBezTo>
                <a:cubicBezTo>
                  <a:pt x="1419663" y="1145912"/>
                  <a:pt x="974821" y="1476420"/>
                  <a:pt x="738210" y="1476420"/>
                </a:cubicBezTo>
                <a:cubicBezTo>
                  <a:pt x="501599" y="1476420"/>
                  <a:pt x="0" y="1251318"/>
                  <a:pt x="0" y="738210"/>
                </a:cubicBezTo>
                <a:cubicBezTo>
                  <a:pt x="0" y="225102"/>
                  <a:pt x="501599" y="0"/>
                  <a:pt x="738210"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4" name="Picture Placeholder 73">
            <a:extLst>
              <a:ext uri="{FF2B5EF4-FFF2-40B4-BE49-F238E27FC236}">
                <a16:creationId xmlns:a16="http://schemas.microsoft.com/office/drawing/2014/main" id="{64E38C68-4983-2DA4-C8FB-6C65022B3B14}"/>
              </a:ext>
            </a:extLst>
          </p:cNvPr>
          <p:cNvSpPr>
            <a:spLocks noGrp="1"/>
          </p:cNvSpPr>
          <p:nvPr>
            <p:ph type="pic" sz="quarter" idx="34"/>
          </p:nvPr>
        </p:nvSpPr>
        <p:spPr>
          <a:xfrm>
            <a:off x="3879187" y="3832085"/>
            <a:ext cx="1547941" cy="1505232"/>
          </a:xfrm>
          <a:custGeom>
            <a:avLst/>
            <a:gdLst>
              <a:gd name="connsiteX0" fmla="*/ 732258 w 1547941"/>
              <a:gd name="connsiteY0" fmla="*/ 972 h 1505232"/>
              <a:gd name="connsiteX1" fmla="*/ 1547941 w 1547941"/>
              <a:gd name="connsiteY1" fmla="*/ 725968 h 1505232"/>
              <a:gd name="connsiteX2" fmla="*/ 843665 w 1547941"/>
              <a:gd name="connsiteY2" fmla="*/ 1504111 h 1505232"/>
              <a:gd name="connsiteX3" fmla="*/ 50 w 1547941"/>
              <a:gd name="connsiteY3" fmla="*/ 855091 h 1505232"/>
              <a:gd name="connsiteX4" fmla="*/ 732258 w 1547941"/>
              <a:gd name="connsiteY4" fmla="*/ 972 h 150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41" h="1505232">
                <a:moveTo>
                  <a:pt x="732258" y="972"/>
                </a:moveTo>
                <a:cubicBezTo>
                  <a:pt x="990240" y="-20549"/>
                  <a:pt x="1547941" y="318266"/>
                  <a:pt x="1547941" y="725968"/>
                </a:cubicBezTo>
                <a:cubicBezTo>
                  <a:pt x="1547941" y="1133669"/>
                  <a:pt x="1101647" y="1482590"/>
                  <a:pt x="843665" y="1504111"/>
                </a:cubicBezTo>
                <a:cubicBezTo>
                  <a:pt x="585683" y="1525632"/>
                  <a:pt x="5705" y="1234737"/>
                  <a:pt x="50" y="855091"/>
                </a:cubicBezTo>
                <a:cubicBezTo>
                  <a:pt x="-5605" y="475445"/>
                  <a:pt x="474276" y="22493"/>
                  <a:pt x="732258" y="972"/>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5" name="Picture Placeholder 74">
            <a:extLst>
              <a:ext uri="{FF2B5EF4-FFF2-40B4-BE49-F238E27FC236}">
                <a16:creationId xmlns:a16="http://schemas.microsoft.com/office/drawing/2014/main" id="{276FDBD4-A02F-F910-0D70-4B9FD348C21B}"/>
              </a:ext>
            </a:extLst>
          </p:cNvPr>
          <p:cNvSpPr>
            <a:spLocks noGrp="1"/>
          </p:cNvSpPr>
          <p:nvPr>
            <p:ph type="pic" sz="quarter" idx="35"/>
          </p:nvPr>
        </p:nvSpPr>
        <p:spPr>
          <a:xfrm>
            <a:off x="6817377" y="3869851"/>
            <a:ext cx="1515383" cy="1469701"/>
          </a:xfrm>
          <a:custGeom>
            <a:avLst/>
            <a:gdLst>
              <a:gd name="connsiteX0" fmla="*/ 733407 w 1515383"/>
              <a:gd name="connsiteY0" fmla="*/ 800 h 1469701"/>
              <a:gd name="connsiteX1" fmla="*/ 1515157 w 1515383"/>
              <a:gd name="connsiteY1" fmla="*/ 871740 h 1469701"/>
              <a:gd name="connsiteX2" fmla="*/ 738211 w 1515383"/>
              <a:gd name="connsiteY2" fmla="*/ 1467914 h 1469701"/>
              <a:gd name="connsiteX3" fmla="*/ 1 w 1515383"/>
              <a:gd name="connsiteY3" fmla="*/ 729705 h 1469701"/>
              <a:gd name="connsiteX4" fmla="*/ 733407 w 1515383"/>
              <a:gd name="connsiteY4" fmla="*/ 800 h 1469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83" h="1469701">
                <a:moveTo>
                  <a:pt x="733407" y="800"/>
                </a:moveTo>
                <a:cubicBezTo>
                  <a:pt x="985933" y="24472"/>
                  <a:pt x="1528070" y="360740"/>
                  <a:pt x="1515157" y="871740"/>
                </a:cubicBezTo>
                <a:cubicBezTo>
                  <a:pt x="1515157" y="1279442"/>
                  <a:pt x="990737" y="1491587"/>
                  <a:pt x="738211" y="1467914"/>
                </a:cubicBezTo>
                <a:cubicBezTo>
                  <a:pt x="485684" y="1444242"/>
                  <a:pt x="801" y="974224"/>
                  <a:pt x="1" y="729705"/>
                </a:cubicBezTo>
                <a:cubicBezTo>
                  <a:pt x="-800" y="485186"/>
                  <a:pt x="480881" y="-22872"/>
                  <a:pt x="733407" y="80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6" name="Picture Placeholder 75">
            <a:extLst>
              <a:ext uri="{FF2B5EF4-FFF2-40B4-BE49-F238E27FC236}">
                <a16:creationId xmlns:a16="http://schemas.microsoft.com/office/drawing/2014/main" id="{C0B524AD-3692-546D-2E77-0595EE431F18}"/>
              </a:ext>
            </a:extLst>
          </p:cNvPr>
          <p:cNvSpPr>
            <a:spLocks noGrp="1"/>
          </p:cNvSpPr>
          <p:nvPr>
            <p:ph type="pic" sz="quarter" idx="36"/>
          </p:nvPr>
        </p:nvSpPr>
        <p:spPr>
          <a:xfrm>
            <a:off x="9741490" y="3869781"/>
            <a:ext cx="1489057" cy="1385672"/>
          </a:xfrm>
          <a:custGeom>
            <a:avLst/>
            <a:gdLst>
              <a:gd name="connsiteX0" fmla="*/ 817905 w 1489057"/>
              <a:gd name="connsiteY0" fmla="*/ 2143 h 1385672"/>
              <a:gd name="connsiteX1" fmla="*/ 1488854 w 1489057"/>
              <a:gd name="connsiteY1" fmla="*/ 751460 h 1385672"/>
              <a:gd name="connsiteX2" fmla="*/ 750644 w 1489057"/>
              <a:gd name="connsiteY2" fmla="*/ 1385649 h 1385672"/>
              <a:gd name="connsiteX3" fmla="*/ 9433 w 1489057"/>
              <a:gd name="connsiteY3" fmla="*/ 772473 h 1385672"/>
              <a:gd name="connsiteX4" fmla="*/ 484288 w 1489057"/>
              <a:gd name="connsiteY4" fmla="*/ 29858 h 1385672"/>
              <a:gd name="connsiteX5" fmla="*/ 817905 w 1489057"/>
              <a:gd name="connsiteY5" fmla="*/ 2143 h 13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9057" h="1385672">
                <a:moveTo>
                  <a:pt x="817905" y="2143"/>
                </a:moveTo>
                <a:cubicBezTo>
                  <a:pt x="1161745" y="23797"/>
                  <a:pt x="1498537" y="213560"/>
                  <a:pt x="1488854" y="751460"/>
                </a:cubicBezTo>
                <a:cubicBezTo>
                  <a:pt x="1488854" y="1158764"/>
                  <a:pt x="997214" y="1382147"/>
                  <a:pt x="750644" y="1385649"/>
                </a:cubicBezTo>
                <a:cubicBezTo>
                  <a:pt x="504073" y="1389151"/>
                  <a:pt x="53826" y="998438"/>
                  <a:pt x="9433" y="772473"/>
                </a:cubicBezTo>
                <a:cubicBezTo>
                  <a:pt x="-34960" y="546507"/>
                  <a:pt x="69857" y="123746"/>
                  <a:pt x="484288" y="29858"/>
                </a:cubicBezTo>
                <a:cubicBezTo>
                  <a:pt x="587896" y="6386"/>
                  <a:pt x="703292" y="-5075"/>
                  <a:pt x="817905" y="2143"/>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2463207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3D154EC-0314-0992-0ED9-81621D110F21}"/>
              </a:ext>
            </a:extLst>
          </p:cNvPr>
          <p:cNvSpPr/>
          <p:nvPr userDrawn="1"/>
        </p:nvSpPr>
        <p:spPr>
          <a:xfrm>
            <a:off x="8066913" y="4245962"/>
            <a:ext cx="3505366" cy="2197229"/>
          </a:xfrm>
          <a:custGeom>
            <a:avLst/>
            <a:gdLst>
              <a:gd name="connsiteX0" fmla="*/ 1591689 w 3505366"/>
              <a:gd name="connsiteY0" fmla="*/ 10 h 2197229"/>
              <a:gd name="connsiteX1" fmla="*/ 3436943 w 3505366"/>
              <a:gd name="connsiteY1" fmla="*/ 1794512 h 2197229"/>
              <a:gd name="connsiteX2" fmla="*/ 370414 w 3505366"/>
              <a:gd name="connsiteY2" fmla="*/ 1398378 h 2197229"/>
              <a:gd name="connsiteX3" fmla="*/ 1591689 w 3505366"/>
              <a:gd name="connsiteY3" fmla="*/ 10 h 2197229"/>
            </a:gdLst>
            <a:ahLst/>
            <a:cxnLst>
              <a:cxn ang="0">
                <a:pos x="connsiteX0" y="connsiteY0"/>
              </a:cxn>
              <a:cxn ang="0">
                <a:pos x="connsiteX1" y="connsiteY1"/>
              </a:cxn>
              <a:cxn ang="0">
                <a:pos x="connsiteX2" y="connsiteY2"/>
              </a:cxn>
              <a:cxn ang="0">
                <a:pos x="connsiteX3" y="connsiteY3"/>
              </a:cxn>
            </a:cxnLst>
            <a:rect l="l" t="t" r="r" b="b"/>
            <a:pathLst>
              <a:path w="3505366" h="2197229">
                <a:moveTo>
                  <a:pt x="1591689" y="10"/>
                </a:moveTo>
                <a:cubicBezTo>
                  <a:pt x="2321943" y="-3999"/>
                  <a:pt x="3845438" y="1214051"/>
                  <a:pt x="3436943" y="1794512"/>
                </a:cubicBezTo>
                <a:cubicBezTo>
                  <a:pt x="3028448" y="2374973"/>
                  <a:pt x="1456663" y="2397679"/>
                  <a:pt x="370414" y="1398378"/>
                </a:cubicBezTo>
                <a:cubicBezTo>
                  <a:pt x="-715835" y="399077"/>
                  <a:pt x="861435" y="4020"/>
                  <a:pt x="1591689" y="10"/>
                </a:cubicBez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04672"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04672"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398264"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398264"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reeform: Shape 21">
            <a:extLst>
              <a:ext uri="{FF2B5EF4-FFF2-40B4-BE49-F238E27FC236}">
                <a16:creationId xmlns:a16="http://schemas.microsoft.com/office/drawing/2014/main" id="{87AC51FC-0DE6-2ADC-D0A4-102FD261F26C}"/>
              </a:ext>
            </a:extLst>
          </p:cNvPr>
          <p:cNvSpPr/>
          <p:nvPr userDrawn="1"/>
        </p:nvSpPr>
        <p:spPr>
          <a:xfrm>
            <a:off x="4050995" y="4110165"/>
            <a:ext cx="4598216" cy="2448196"/>
          </a:xfrm>
          <a:custGeom>
            <a:avLst/>
            <a:gdLst>
              <a:gd name="connsiteX0" fmla="*/ 3235960 w 4598216"/>
              <a:gd name="connsiteY0" fmla="*/ 177 h 2448196"/>
              <a:gd name="connsiteX1" fmla="*/ 4077195 w 4598216"/>
              <a:gd name="connsiteY1" fmla="*/ 1276885 h 2448196"/>
              <a:gd name="connsiteX2" fmla="*/ 1841733 w 4598216"/>
              <a:gd name="connsiteY2" fmla="*/ 2309986 h 2448196"/>
              <a:gd name="connsiteX3" fmla="*/ 1787563 w 4598216"/>
              <a:gd name="connsiteY3" fmla="*/ 2285143 h 2448196"/>
              <a:gd name="connsiteX4" fmla="*/ 1661679 w 4598216"/>
              <a:gd name="connsiteY4" fmla="*/ 2342188 h 2448196"/>
              <a:gd name="connsiteX5" fmla="*/ 1522393 w 4598216"/>
              <a:gd name="connsiteY5" fmla="*/ 2391140 h 2448196"/>
              <a:gd name="connsiteX6" fmla="*/ 7966 w 4598216"/>
              <a:gd name="connsiteY6" fmla="*/ 1670966 h 2448196"/>
              <a:gd name="connsiteX7" fmla="*/ 1872108 w 4598216"/>
              <a:gd name="connsiteY7" fmla="*/ 603993 h 2448196"/>
              <a:gd name="connsiteX8" fmla="*/ 1951708 w 4598216"/>
              <a:gd name="connsiteY8" fmla="*/ 529390 h 2448196"/>
              <a:gd name="connsiteX9" fmla="*/ 1998957 w 4598216"/>
              <a:gd name="connsiteY9" fmla="*/ 493844 h 2448196"/>
              <a:gd name="connsiteX10" fmla="*/ 2059956 w 4598216"/>
              <a:gd name="connsiteY10" fmla="*/ 434818 h 2448196"/>
              <a:gd name="connsiteX11" fmla="*/ 2157847 w 4598216"/>
              <a:gd name="connsiteY11" fmla="*/ 357872 h 2448196"/>
              <a:gd name="connsiteX12" fmla="*/ 2590118 w 4598216"/>
              <a:gd name="connsiteY12" fmla="*/ 117396 h 2448196"/>
              <a:gd name="connsiteX13" fmla="*/ 3235960 w 4598216"/>
              <a:gd name="connsiteY13" fmla="*/ 177 h 24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98216" h="2448196">
                <a:moveTo>
                  <a:pt x="3235960" y="177"/>
                </a:moveTo>
                <a:cubicBezTo>
                  <a:pt x="4360185" y="16307"/>
                  <a:pt x="5178101" y="1131245"/>
                  <a:pt x="4077195" y="1276885"/>
                </a:cubicBezTo>
                <a:cubicBezTo>
                  <a:pt x="2682433" y="1461398"/>
                  <a:pt x="2500936" y="2574399"/>
                  <a:pt x="1841733" y="2309986"/>
                </a:cubicBezTo>
                <a:lnTo>
                  <a:pt x="1787563" y="2285143"/>
                </a:lnTo>
                <a:lnTo>
                  <a:pt x="1661679" y="2342188"/>
                </a:lnTo>
                <a:cubicBezTo>
                  <a:pt x="1617052" y="2360105"/>
                  <a:pt x="1570636" y="2376472"/>
                  <a:pt x="1522393" y="2391140"/>
                </a:cubicBezTo>
                <a:cubicBezTo>
                  <a:pt x="1009096" y="2564271"/>
                  <a:pt x="-104824" y="2348770"/>
                  <a:pt x="7966" y="1670966"/>
                </a:cubicBezTo>
                <a:cubicBezTo>
                  <a:pt x="120757" y="993164"/>
                  <a:pt x="1005773" y="1495062"/>
                  <a:pt x="1872108" y="603993"/>
                </a:cubicBezTo>
                <a:cubicBezTo>
                  <a:pt x="1899181" y="576148"/>
                  <a:pt x="1925728" y="551328"/>
                  <a:pt x="1951708" y="529390"/>
                </a:cubicBezTo>
                <a:lnTo>
                  <a:pt x="1998957" y="493844"/>
                </a:lnTo>
                <a:lnTo>
                  <a:pt x="2059956" y="434818"/>
                </a:lnTo>
                <a:cubicBezTo>
                  <a:pt x="2092581" y="406180"/>
                  <a:pt x="2125321" y="380398"/>
                  <a:pt x="2157847" y="357872"/>
                </a:cubicBezTo>
                <a:cubicBezTo>
                  <a:pt x="2300072" y="252898"/>
                  <a:pt x="2445153" y="174010"/>
                  <a:pt x="2590118" y="117396"/>
                </a:cubicBezTo>
                <a:cubicBezTo>
                  <a:pt x="2809076" y="31885"/>
                  <a:pt x="3027770" y="-2810"/>
                  <a:pt x="3235960" y="1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C8E718E1-168B-58C6-1B6F-42DC26709517}"/>
              </a:ext>
            </a:extLst>
          </p:cNvPr>
          <p:cNvSpPr/>
          <p:nvPr userDrawn="1"/>
        </p:nvSpPr>
        <p:spPr>
          <a:xfrm>
            <a:off x="7614215" y="3847573"/>
            <a:ext cx="3361382" cy="2796865"/>
          </a:xfrm>
          <a:custGeom>
            <a:avLst/>
            <a:gdLst>
              <a:gd name="connsiteX0" fmla="*/ 1379177 w 3361382"/>
              <a:gd name="connsiteY0" fmla="*/ 673 h 2796865"/>
              <a:gd name="connsiteX1" fmla="*/ 3226456 w 3361382"/>
              <a:gd name="connsiteY1" fmla="*/ 698468 h 2796865"/>
              <a:gd name="connsiteX2" fmla="*/ 1654520 w 3361382"/>
              <a:gd name="connsiteY2" fmla="*/ 2790226 h 2796865"/>
              <a:gd name="connsiteX3" fmla="*/ 99339 w 3361382"/>
              <a:gd name="connsiteY3" fmla="*/ 407389 h 2796865"/>
              <a:gd name="connsiteX4" fmla="*/ 1379177 w 3361382"/>
              <a:gd name="connsiteY4" fmla="*/ 673 h 279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382" h="2796865">
                <a:moveTo>
                  <a:pt x="1379177" y="673"/>
                </a:moveTo>
                <a:cubicBezTo>
                  <a:pt x="2098234" y="15104"/>
                  <a:pt x="2895448" y="261479"/>
                  <a:pt x="3226456" y="698468"/>
                </a:cubicBezTo>
                <a:cubicBezTo>
                  <a:pt x="3814916" y="1475338"/>
                  <a:pt x="2328320" y="2906177"/>
                  <a:pt x="1654520" y="2790226"/>
                </a:cubicBezTo>
                <a:cubicBezTo>
                  <a:pt x="980720" y="2674275"/>
                  <a:pt x="-377423" y="1067616"/>
                  <a:pt x="99339" y="407389"/>
                </a:cubicBezTo>
                <a:cubicBezTo>
                  <a:pt x="307922" y="118539"/>
                  <a:pt x="819909" y="-10550"/>
                  <a:pt x="1379177" y="673"/>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Picture Placeholder 25">
            <a:extLst>
              <a:ext uri="{FF2B5EF4-FFF2-40B4-BE49-F238E27FC236}">
                <a16:creationId xmlns:a16="http://schemas.microsoft.com/office/drawing/2014/main" id="{6A0A6ED0-15C9-368F-1AAA-EBC99B7AD541}"/>
              </a:ext>
            </a:extLst>
          </p:cNvPr>
          <p:cNvSpPr>
            <a:spLocks noGrp="1"/>
          </p:cNvSpPr>
          <p:nvPr>
            <p:ph type="pic" sz="quarter" idx="13"/>
          </p:nvPr>
        </p:nvSpPr>
        <p:spPr>
          <a:xfrm>
            <a:off x="0" y="4402857"/>
            <a:ext cx="12192001" cy="2455143"/>
          </a:xfrm>
          <a:custGeom>
            <a:avLst/>
            <a:gdLst>
              <a:gd name="connsiteX0" fmla="*/ 0 w 12192001"/>
              <a:gd name="connsiteY0" fmla="*/ 0 h 2455143"/>
              <a:gd name="connsiteX1" fmla="*/ 206003 w 12192001"/>
              <a:gd name="connsiteY1" fmla="*/ 1109 h 2455143"/>
              <a:gd name="connsiteX2" fmla="*/ 2427782 w 12192001"/>
              <a:gd name="connsiteY2" fmla="*/ 201823 h 2455143"/>
              <a:gd name="connsiteX3" fmla="*/ 2758383 w 12192001"/>
              <a:gd name="connsiteY3" fmla="*/ 246086 h 2455143"/>
              <a:gd name="connsiteX4" fmla="*/ 2769563 w 12192001"/>
              <a:gd name="connsiteY4" fmla="*/ 249232 h 2455143"/>
              <a:gd name="connsiteX5" fmla="*/ 4441595 w 12192001"/>
              <a:gd name="connsiteY5" fmla="*/ 474966 h 2455143"/>
              <a:gd name="connsiteX6" fmla="*/ 6144331 w 12192001"/>
              <a:gd name="connsiteY6" fmla="*/ 457476 h 2455143"/>
              <a:gd name="connsiteX7" fmla="*/ 6578223 w 12192001"/>
              <a:gd name="connsiteY7" fmla="*/ 421761 h 2455143"/>
              <a:gd name="connsiteX8" fmla="*/ 6872381 w 12192001"/>
              <a:gd name="connsiteY8" fmla="*/ 383863 h 2455143"/>
              <a:gd name="connsiteX9" fmla="*/ 7078387 w 12192001"/>
              <a:gd name="connsiteY9" fmla="*/ 368875 h 2455143"/>
              <a:gd name="connsiteX10" fmla="*/ 7457053 w 12192001"/>
              <a:gd name="connsiteY10" fmla="*/ 322840 h 2455143"/>
              <a:gd name="connsiteX11" fmla="*/ 12107915 w 12192001"/>
              <a:gd name="connsiteY11" fmla="*/ 361608 h 2455143"/>
              <a:gd name="connsiteX12" fmla="*/ 12192001 w 12192001"/>
              <a:gd name="connsiteY12" fmla="*/ 373495 h 2455143"/>
              <a:gd name="connsiteX13" fmla="*/ 12192001 w 12192001"/>
              <a:gd name="connsiteY13" fmla="*/ 2455143 h 2455143"/>
              <a:gd name="connsiteX14" fmla="*/ 0 w 12192001"/>
              <a:gd name="connsiteY14" fmla="*/ 2455143 h 245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2455143">
                <a:moveTo>
                  <a:pt x="0" y="0"/>
                </a:moveTo>
                <a:lnTo>
                  <a:pt x="206003" y="1109"/>
                </a:lnTo>
                <a:cubicBezTo>
                  <a:pt x="1096250" y="15691"/>
                  <a:pt x="1811969" y="113904"/>
                  <a:pt x="2427782" y="201823"/>
                </a:cubicBezTo>
                <a:lnTo>
                  <a:pt x="2758383" y="246086"/>
                </a:lnTo>
                <a:lnTo>
                  <a:pt x="2769563" y="249232"/>
                </a:lnTo>
                <a:cubicBezTo>
                  <a:pt x="3256639" y="361338"/>
                  <a:pt x="3813963" y="441051"/>
                  <a:pt x="4441595" y="474966"/>
                </a:cubicBezTo>
                <a:cubicBezTo>
                  <a:pt x="4961013" y="503034"/>
                  <a:pt x="5528581" y="499736"/>
                  <a:pt x="6144331" y="457476"/>
                </a:cubicBezTo>
                <a:cubicBezTo>
                  <a:pt x="6281970" y="449903"/>
                  <a:pt x="6427188" y="437891"/>
                  <a:pt x="6578223" y="421761"/>
                </a:cubicBezTo>
                <a:lnTo>
                  <a:pt x="6872381" y="383863"/>
                </a:lnTo>
                <a:lnTo>
                  <a:pt x="7078387" y="368875"/>
                </a:lnTo>
                <a:cubicBezTo>
                  <a:pt x="7196800" y="357254"/>
                  <a:pt x="7322954" y="341987"/>
                  <a:pt x="7457053" y="322840"/>
                </a:cubicBezTo>
                <a:cubicBezTo>
                  <a:pt x="9602611" y="16470"/>
                  <a:pt x="11013138" y="205308"/>
                  <a:pt x="12107915" y="361608"/>
                </a:cubicBezTo>
                <a:lnTo>
                  <a:pt x="12192001" y="373495"/>
                </a:lnTo>
                <a:lnTo>
                  <a:pt x="12192001" y="2455143"/>
                </a:lnTo>
                <a:lnTo>
                  <a:pt x="0" y="2455143"/>
                </a:lnTo>
                <a:close/>
              </a:path>
            </a:pathLst>
          </a:custGeom>
          <a:solidFill>
            <a:schemeClr val="bg1">
              <a:lumMod val="8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30" name="Text Placeholder 4">
            <a:extLst>
              <a:ext uri="{FF2B5EF4-FFF2-40B4-BE49-F238E27FC236}">
                <a16:creationId xmlns:a16="http://schemas.microsoft.com/office/drawing/2014/main" id="{98063778-4F66-6E8B-E737-450DC310DF68}"/>
              </a:ext>
            </a:extLst>
          </p:cNvPr>
          <p:cNvSpPr>
            <a:spLocks noGrp="1"/>
          </p:cNvSpPr>
          <p:nvPr>
            <p:ph type="body" sz="quarter" idx="14"/>
          </p:nvPr>
        </p:nvSpPr>
        <p:spPr>
          <a:xfrm>
            <a:off x="8001000"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D8C1FD49-DAC8-6015-C51D-AACE51DB285F}"/>
              </a:ext>
            </a:extLst>
          </p:cNvPr>
          <p:cNvSpPr>
            <a:spLocks noGrp="1"/>
          </p:cNvSpPr>
          <p:nvPr>
            <p:ph sz="quarter" idx="15"/>
          </p:nvPr>
        </p:nvSpPr>
        <p:spPr>
          <a:xfrm>
            <a:off x="8001000"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itle 31">
            <a:extLst>
              <a:ext uri="{FF2B5EF4-FFF2-40B4-BE49-F238E27FC236}">
                <a16:creationId xmlns:a16="http://schemas.microsoft.com/office/drawing/2014/main" id="{CF88AF8B-BD4E-27EF-1C36-53FEBC10602B}"/>
              </a:ext>
            </a:extLst>
          </p:cNvPr>
          <p:cNvSpPr>
            <a:spLocks noGrp="1"/>
          </p:cNvSpPr>
          <p:nvPr>
            <p:ph type="title"/>
          </p:nvPr>
        </p:nvSpPr>
        <p:spPr/>
        <p:txBody>
          <a:bodyPr>
            <a:noAutofit/>
          </a:bodyPr>
          <a:lstStyle>
            <a:lvl1pPr algn="ctr">
              <a:defRPr sz="4800"/>
            </a:lvl1pPr>
          </a:lstStyle>
          <a:p>
            <a:r>
              <a:rPr lang="en-US"/>
              <a:t>Click to edit Master title style</a:t>
            </a:r>
          </a:p>
        </p:txBody>
      </p:sp>
    </p:spTree>
    <p:extLst>
      <p:ext uri="{BB962C8B-B14F-4D97-AF65-F5344CB8AC3E}">
        <p14:creationId xmlns:p14="http://schemas.microsoft.com/office/powerpoint/2010/main" val="2955613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0DA35C1D-604B-3721-C6C0-3943E22ED61F}"/>
              </a:ext>
            </a:extLst>
          </p:cNvPr>
          <p:cNvSpPr/>
          <p:nvPr userDrawn="1"/>
        </p:nvSpPr>
        <p:spPr>
          <a:xfrm>
            <a:off x="5142479" y="3978509"/>
            <a:ext cx="2833489" cy="1977740"/>
          </a:xfrm>
          <a:custGeom>
            <a:avLst/>
            <a:gdLst>
              <a:gd name="connsiteX0" fmla="*/ 2330242 w 2833489"/>
              <a:gd name="connsiteY0" fmla="*/ 1 h 1977740"/>
              <a:gd name="connsiteX1" fmla="*/ 2498982 w 2833489"/>
              <a:gd name="connsiteY1" fmla="*/ 44466 h 1977740"/>
              <a:gd name="connsiteX2" fmla="*/ 2606536 w 2833489"/>
              <a:gd name="connsiteY2" fmla="*/ 1232877 h 1977740"/>
              <a:gd name="connsiteX3" fmla="*/ 2311327 w 2833489"/>
              <a:gd name="connsiteY3" fmla="*/ 1576745 h 1977740"/>
              <a:gd name="connsiteX4" fmla="*/ 383794 w 2833489"/>
              <a:gd name="connsiteY4" fmla="*/ 752097 h 1977740"/>
              <a:gd name="connsiteX5" fmla="*/ 2330242 w 2833489"/>
              <a:gd name="connsiteY5" fmla="*/ 1 h 197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3489" h="1977740">
                <a:moveTo>
                  <a:pt x="2330242" y="1"/>
                </a:moveTo>
                <a:cubicBezTo>
                  <a:pt x="2383155" y="-127"/>
                  <a:pt x="2438275" y="13463"/>
                  <a:pt x="2498982" y="44466"/>
                </a:cubicBezTo>
                <a:cubicBezTo>
                  <a:pt x="2971547" y="300675"/>
                  <a:pt x="2882471" y="765287"/>
                  <a:pt x="2606536" y="1232877"/>
                </a:cubicBezTo>
                <a:cubicBezTo>
                  <a:pt x="2606503" y="1241273"/>
                  <a:pt x="2424583" y="1476594"/>
                  <a:pt x="2311327" y="1576745"/>
                </a:cubicBezTo>
                <a:cubicBezTo>
                  <a:pt x="1017130" y="2721187"/>
                  <a:pt x="-800765" y="1086278"/>
                  <a:pt x="383794" y="752097"/>
                </a:cubicBezTo>
                <a:cubicBezTo>
                  <a:pt x="1697583" y="673980"/>
                  <a:pt x="1959850" y="896"/>
                  <a:pt x="2330242" y="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9" name="Freeform: Shape 28">
            <a:extLst>
              <a:ext uri="{FF2B5EF4-FFF2-40B4-BE49-F238E27FC236}">
                <a16:creationId xmlns:a16="http://schemas.microsoft.com/office/drawing/2014/main" id="{D5A2EDE1-A310-C335-F6C8-E2A57A5DCD24}"/>
              </a:ext>
            </a:extLst>
          </p:cNvPr>
          <p:cNvSpPr/>
          <p:nvPr userDrawn="1"/>
        </p:nvSpPr>
        <p:spPr>
          <a:xfrm>
            <a:off x="5434632" y="895957"/>
            <a:ext cx="3353592" cy="3394580"/>
          </a:xfrm>
          <a:custGeom>
            <a:avLst/>
            <a:gdLst>
              <a:gd name="connsiteX0" fmla="*/ 1117000 w 3353592"/>
              <a:gd name="connsiteY0" fmla="*/ 212 h 3394580"/>
              <a:gd name="connsiteX1" fmla="*/ 3339471 w 3353592"/>
              <a:gd name="connsiteY1" fmla="*/ 1353770 h 3394580"/>
              <a:gd name="connsiteX2" fmla="*/ 1460830 w 3353592"/>
              <a:gd name="connsiteY2" fmla="*/ 3239951 h 3394580"/>
              <a:gd name="connsiteX3" fmla="*/ 456338 w 3353592"/>
              <a:gd name="connsiteY3" fmla="*/ 219125 h 3394580"/>
              <a:gd name="connsiteX4" fmla="*/ 1117000 w 3353592"/>
              <a:gd name="connsiteY4" fmla="*/ 212 h 339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592" h="3394580">
                <a:moveTo>
                  <a:pt x="1117000" y="212"/>
                </a:moveTo>
                <a:cubicBezTo>
                  <a:pt x="2031490" y="-14669"/>
                  <a:pt x="3265097" y="758034"/>
                  <a:pt x="3339471" y="1353770"/>
                </a:cubicBezTo>
                <a:cubicBezTo>
                  <a:pt x="3434671" y="2116311"/>
                  <a:pt x="3074478" y="3932938"/>
                  <a:pt x="1460830" y="3239951"/>
                </a:cubicBezTo>
                <a:cubicBezTo>
                  <a:pt x="-152818" y="2546964"/>
                  <a:pt x="-337111" y="899506"/>
                  <a:pt x="456338" y="219125"/>
                </a:cubicBezTo>
                <a:cubicBezTo>
                  <a:pt x="629905" y="70291"/>
                  <a:pt x="860943" y="4378"/>
                  <a:pt x="1117000" y="21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8" name="Freeform: Shape 17">
            <a:extLst>
              <a:ext uri="{FF2B5EF4-FFF2-40B4-BE49-F238E27FC236}">
                <a16:creationId xmlns:a16="http://schemas.microsoft.com/office/drawing/2014/main" id="{65FA232B-B094-6E9C-1F6E-B431526CF5CF}"/>
              </a:ext>
            </a:extLst>
          </p:cNvPr>
          <p:cNvSpPr/>
          <p:nvPr userDrawn="1"/>
        </p:nvSpPr>
        <p:spPr>
          <a:xfrm>
            <a:off x="3466339" y="703594"/>
            <a:ext cx="3679069" cy="3508957"/>
          </a:xfrm>
          <a:custGeom>
            <a:avLst/>
            <a:gdLst>
              <a:gd name="connsiteX0" fmla="*/ 2214144 w 3679069"/>
              <a:gd name="connsiteY0" fmla="*/ 1127 h 3508957"/>
              <a:gd name="connsiteX1" fmla="*/ 3169400 w 3679069"/>
              <a:gd name="connsiteY1" fmla="*/ 1345851 h 3508957"/>
              <a:gd name="connsiteX2" fmla="*/ 717301 w 3679069"/>
              <a:gd name="connsiteY2" fmla="*/ 3495393 h 3508957"/>
              <a:gd name="connsiteX3" fmla="*/ 431011 w 3679069"/>
              <a:gd name="connsiteY3" fmla="*/ 965650 h 3508957"/>
              <a:gd name="connsiteX4" fmla="*/ 2214144 w 3679069"/>
              <a:gd name="connsiteY4" fmla="*/ 1127 h 350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069" h="3508957">
                <a:moveTo>
                  <a:pt x="2214144" y="1127"/>
                </a:moveTo>
                <a:cubicBezTo>
                  <a:pt x="3378638" y="-35267"/>
                  <a:pt x="4289597" y="818314"/>
                  <a:pt x="3169400" y="1345851"/>
                </a:cubicBezTo>
                <a:cubicBezTo>
                  <a:pt x="1462434" y="2149717"/>
                  <a:pt x="1746081" y="3668078"/>
                  <a:pt x="717301" y="3495393"/>
                </a:cubicBezTo>
                <a:cubicBezTo>
                  <a:pt x="-311478" y="3322707"/>
                  <a:pt x="-70949" y="1617102"/>
                  <a:pt x="431011" y="965650"/>
                </a:cubicBezTo>
                <a:cubicBezTo>
                  <a:pt x="924632" y="283443"/>
                  <a:pt x="1604170" y="20191"/>
                  <a:pt x="2214144" y="112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Picture Placeholder 13">
            <a:extLst>
              <a:ext uri="{FF2B5EF4-FFF2-40B4-BE49-F238E27FC236}">
                <a16:creationId xmlns:a16="http://schemas.microsoft.com/office/drawing/2014/main" id="{E546E31B-BAE1-A01A-8FEA-C80E382B3881}"/>
              </a:ext>
            </a:extLst>
          </p:cNvPr>
          <p:cNvSpPr>
            <a:spLocks noGrp="1"/>
          </p:cNvSpPr>
          <p:nvPr>
            <p:ph type="pic" sz="quarter" idx="10"/>
          </p:nvPr>
        </p:nvSpPr>
        <p:spPr>
          <a:xfrm>
            <a:off x="3839001" y="785580"/>
            <a:ext cx="4537760" cy="4719174"/>
          </a:xfrm>
          <a:custGeom>
            <a:avLst/>
            <a:gdLst>
              <a:gd name="connsiteX0" fmla="*/ 2178172 w 4537760"/>
              <a:gd name="connsiteY0" fmla="*/ 0 h 4719174"/>
              <a:gd name="connsiteX1" fmla="*/ 4537760 w 4537760"/>
              <a:gd name="connsiteY1" fmla="*/ 2359587 h 4719174"/>
              <a:gd name="connsiteX2" fmla="*/ 2178172 w 4537760"/>
              <a:gd name="connsiteY2" fmla="*/ 4719174 h 4719174"/>
              <a:gd name="connsiteX3" fmla="*/ 0 w 4537760"/>
              <a:gd name="connsiteY3" fmla="*/ 2359587 h 4719174"/>
              <a:gd name="connsiteX4" fmla="*/ 2178172 w 4537760"/>
              <a:gd name="connsiteY4" fmla="*/ 0 h 471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760" h="4719174">
                <a:moveTo>
                  <a:pt x="2178172" y="0"/>
                </a:moveTo>
                <a:cubicBezTo>
                  <a:pt x="2934466" y="0"/>
                  <a:pt x="4537760" y="719508"/>
                  <a:pt x="4537760" y="2359587"/>
                </a:cubicBezTo>
                <a:cubicBezTo>
                  <a:pt x="4537760" y="3999666"/>
                  <a:pt x="2934466" y="4719174"/>
                  <a:pt x="2178172" y="4719174"/>
                </a:cubicBezTo>
                <a:cubicBezTo>
                  <a:pt x="1421878" y="4719174"/>
                  <a:pt x="0" y="3662751"/>
                  <a:pt x="0" y="2359587"/>
                </a:cubicBezTo>
                <a:cubicBezTo>
                  <a:pt x="0" y="1056424"/>
                  <a:pt x="1421878" y="0"/>
                  <a:pt x="2178172" y="0"/>
                </a:cubicBez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48164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E4850B3-36D8-8C1A-F5EF-A5999BB7B1C2}"/>
              </a:ext>
            </a:extLst>
          </p:cNvPr>
          <p:cNvSpPr/>
          <p:nvPr userDrawn="1"/>
        </p:nvSpPr>
        <p:spPr>
          <a:xfrm>
            <a:off x="9507158" y="4178543"/>
            <a:ext cx="1587071" cy="1617884"/>
          </a:xfrm>
          <a:custGeom>
            <a:avLst/>
            <a:gdLst>
              <a:gd name="connsiteX0" fmla="*/ 1080694 w 1587071"/>
              <a:gd name="connsiteY0" fmla="*/ 2111 h 1617884"/>
              <a:gd name="connsiteX1" fmla="*/ 1335962 w 1587071"/>
              <a:gd name="connsiteY1" fmla="*/ 77069 h 1617884"/>
              <a:gd name="connsiteX2" fmla="*/ 1421958 w 1587071"/>
              <a:gd name="connsiteY2" fmla="*/ 1354298 h 1617884"/>
              <a:gd name="connsiteX3" fmla="*/ 195058 w 1587071"/>
              <a:gd name="connsiteY3" fmla="*/ 1469552 h 1617884"/>
              <a:gd name="connsiteX4" fmla="*/ 117924 w 1587071"/>
              <a:gd name="connsiteY4" fmla="*/ 286653 h 1617884"/>
              <a:gd name="connsiteX5" fmla="*/ 1080694 w 1587071"/>
              <a:gd name="connsiteY5" fmla="*/ 2111 h 161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71" h="1617884">
                <a:moveTo>
                  <a:pt x="1080694" y="2111"/>
                </a:moveTo>
                <a:cubicBezTo>
                  <a:pt x="1190217" y="8935"/>
                  <a:pt x="1281627" y="32584"/>
                  <a:pt x="1335962" y="77069"/>
                </a:cubicBezTo>
                <a:cubicBezTo>
                  <a:pt x="1553301" y="255010"/>
                  <a:pt x="1728930" y="983673"/>
                  <a:pt x="1421958" y="1354298"/>
                </a:cubicBezTo>
                <a:cubicBezTo>
                  <a:pt x="1114985" y="1724924"/>
                  <a:pt x="412396" y="1647494"/>
                  <a:pt x="195058" y="1469552"/>
                </a:cubicBezTo>
                <a:cubicBezTo>
                  <a:pt x="-22281" y="1291611"/>
                  <a:pt x="-72227" y="518733"/>
                  <a:pt x="117924" y="286653"/>
                </a:cubicBezTo>
                <a:cubicBezTo>
                  <a:pt x="260537" y="112592"/>
                  <a:pt x="752124" y="-18360"/>
                  <a:pt x="1080694" y="2111"/>
                </a:cubicBezTo>
                <a:close/>
              </a:path>
            </a:pathLst>
          </a:custGeom>
          <a:no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0" name="Freeform: Shape 29">
            <a:extLst>
              <a:ext uri="{FF2B5EF4-FFF2-40B4-BE49-F238E27FC236}">
                <a16:creationId xmlns:a16="http://schemas.microsoft.com/office/drawing/2014/main" id="{81D1FD9E-7F46-9CC5-FD0E-CFE3F35E0B93}"/>
              </a:ext>
            </a:extLst>
          </p:cNvPr>
          <p:cNvSpPr/>
          <p:nvPr userDrawn="1"/>
        </p:nvSpPr>
        <p:spPr>
          <a:xfrm>
            <a:off x="6603630" y="744767"/>
            <a:ext cx="4296779" cy="3871820"/>
          </a:xfrm>
          <a:custGeom>
            <a:avLst/>
            <a:gdLst>
              <a:gd name="connsiteX0" fmla="*/ 2760477 w 4296779"/>
              <a:gd name="connsiteY0" fmla="*/ 2182 h 3871820"/>
              <a:gd name="connsiteX1" fmla="*/ 4142305 w 4296779"/>
              <a:gd name="connsiteY1" fmla="*/ 239653 h 3871820"/>
              <a:gd name="connsiteX2" fmla="*/ 2987255 w 4296779"/>
              <a:gd name="connsiteY2" fmla="*/ 3853879 h 3871820"/>
              <a:gd name="connsiteX3" fmla="*/ 58868 w 4296779"/>
              <a:gd name="connsiteY3" fmla="*/ 1340210 h 3871820"/>
              <a:gd name="connsiteX4" fmla="*/ 2760477 w 4296779"/>
              <a:gd name="connsiteY4" fmla="*/ 2182 h 387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6779" h="3871820">
                <a:moveTo>
                  <a:pt x="2760477" y="2182"/>
                </a:moveTo>
                <a:cubicBezTo>
                  <a:pt x="3405787" y="-16142"/>
                  <a:pt x="3959281" y="82548"/>
                  <a:pt x="4142305" y="239653"/>
                </a:cubicBezTo>
                <a:cubicBezTo>
                  <a:pt x="4630369" y="658598"/>
                  <a:pt x="3884388" y="3675893"/>
                  <a:pt x="2987255" y="3853879"/>
                </a:cubicBezTo>
                <a:cubicBezTo>
                  <a:pt x="2090123" y="4031864"/>
                  <a:pt x="-413986" y="2863263"/>
                  <a:pt x="58868" y="1340210"/>
                </a:cubicBezTo>
                <a:cubicBezTo>
                  <a:pt x="354402" y="388301"/>
                  <a:pt x="1684961" y="32723"/>
                  <a:pt x="2760477" y="218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2" name="Freeform: Shape 31">
            <a:extLst>
              <a:ext uri="{FF2B5EF4-FFF2-40B4-BE49-F238E27FC236}">
                <a16:creationId xmlns:a16="http://schemas.microsoft.com/office/drawing/2014/main" id="{82D6A4FE-F065-45CD-09BA-E482AC8332CA}"/>
              </a:ext>
            </a:extLst>
          </p:cNvPr>
          <p:cNvSpPr/>
          <p:nvPr userDrawn="1"/>
        </p:nvSpPr>
        <p:spPr>
          <a:xfrm>
            <a:off x="6803612" y="381601"/>
            <a:ext cx="3189244" cy="3351598"/>
          </a:xfrm>
          <a:custGeom>
            <a:avLst/>
            <a:gdLst>
              <a:gd name="connsiteX0" fmla="*/ 2071935 w 3189244"/>
              <a:gd name="connsiteY0" fmla="*/ 14 h 3351598"/>
              <a:gd name="connsiteX1" fmla="*/ 2783364 w 3189244"/>
              <a:gd name="connsiteY1" fmla="*/ 1143621 h 3351598"/>
              <a:gd name="connsiteX2" fmla="*/ 780797 w 3189244"/>
              <a:gd name="connsiteY2" fmla="*/ 3350261 h 3351598"/>
              <a:gd name="connsiteX3" fmla="*/ 257684 w 3189244"/>
              <a:gd name="connsiteY3" fmla="*/ 1083349 h 3351598"/>
              <a:gd name="connsiteX4" fmla="*/ 2071935 w 3189244"/>
              <a:gd name="connsiteY4" fmla="*/ 14 h 335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244" h="3351598">
                <a:moveTo>
                  <a:pt x="2071935" y="14"/>
                </a:moveTo>
                <a:cubicBezTo>
                  <a:pt x="2987047" y="-3248"/>
                  <a:pt x="3653851" y="604848"/>
                  <a:pt x="2783364" y="1143621"/>
                </a:cubicBezTo>
                <a:cubicBezTo>
                  <a:pt x="1317282" y="2051027"/>
                  <a:pt x="1732770" y="3400004"/>
                  <a:pt x="780797" y="3350261"/>
                </a:cubicBezTo>
                <a:cubicBezTo>
                  <a:pt x="-171177" y="3300518"/>
                  <a:pt x="-130257" y="1727012"/>
                  <a:pt x="257684" y="1083349"/>
                </a:cubicBezTo>
                <a:cubicBezTo>
                  <a:pt x="703431" y="290682"/>
                  <a:pt x="1445805" y="2246"/>
                  <a:pt x="2071935" y="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795528" y="2057400"/>
            <a:ext cx="5808102" cy="768096"/>
          </a:xfrm>
        </p:spPr>
        <p:txBody>
          <a:bodyPr anchor="t">
            <a:noAutofit/>
          </a:bodyPr>
          <a:lstStyle>
            <a:lvl1pPr>
              <a:defRPr sz="6000">
                <a:latin typeface="Cambria" panose="02040503050406030204" pitchFamily="18" charset="0"/>
                <a:ea typeface="Cambria" panose="02040503050406030204" pitchFamily="18" charset="0"/>
              </a:defRPr>
            </a:lvl1pPr>
          </a:lstStyle>
          <a:p>
            <a:r>
              <a:rPr lang="en-US" dirty="0"/>
              <a:t>Click to edit Master title style</a:t>
            </a:r>
          </a:p>
        </p:txBody>
      </p:sp>
      <p:sp>
        <p:nvSpPr>
          <p:cNvPr id="35" name="Picture Placeholder 34">
            <a:extLst>
              <a:ext uri="{FF2B5EF4-FFF2-40B4-BE49-F238E27FC236}">
                <a16:creationId xmlns:a16="http://schemas.microsoft.com/office/drawing/2014/main" id="{C90065D6-5C4A-C957-7A05-08EC8C71BAD4}"/>
              </a:ext>
            </a:extLst>
          </p:cNvPr>
          <p:cNvSpPr>
            <a:spLocks noGrp="1"/>
          </p:cNvSpPr>
          <p:nvPr>
            <p:ph type="pic" sz="quarter" idx="10"/>
          </p:nvPr>
        </p:nvSpPr>
        <p:spPr>
          <a:xfrm>
            <a:off x="6180619" y="1281696"/>
            <a:ext cx="5477098" cy="4220903"/>
          </a:xfrm>
          <a:custGeom>
            <a:avLst/>
            <a:gdLst>
              <a:gd name="connsiteX0" fmla="*/ 2987265 w 5477098"/>
              <a:gd name="connsiteY0" fmla="*/ 96 h 4220903"/>
              <a:gd name="connsiteX1" fmla="*/ 3333020 w 5477098"/>
              <a:gd name="connsiteY1" fmla="*/ 45043 h 4220903"/>
              <a:gd name="connsiteX2" fmla="*/ 5189513 w 5477098"/>
              <a:gd name="connsiteY2" fmla="*/ 3880636 h 4220903"/>
              <a:gd name="connsiteX3" fmla="*/ 120030 w 5477098"/>
              <a:gd name="connsiteY3" fmla="*/ 2650084 h 4220903"/>
              <a:gd name="connsiteX4" fmla="*/ 2987265 w 5477098"/>
              <a:gd name="connsiteY4" fmla="*/ 96 h 4220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098" h="4220903">
                <a:moveTo>
                  <a:pt x="2987265" y="96"/>
                </a:moveTo>
                <a:cubicBezTo>
                  <a:pt x="3115358" y="-1320"/>
                  <a:pt x="3232097" y="12998"/>
                  <a:pt x="3333020" y="45043"/>
                </a:cubicBezTo>
                <a:cubicBezTo>
                  <a:pt x="4409531" y="386863"/>
                  <a:pt x="6171661" y="3053369"/>
                  <a:pt x="5189513" y="3880636"/>
                </a:cubicBezTo>
                <a:cubicBezTo>
                  <a:pt x="4207363" y="4707903"/>
                  <a:pt x="859554" y="3921716"/>
                  <a:pt x="120030" y="2650084"/>
                </a:cubicBezTo>
                <a:cubicBezTo>
                  <a:pt x="-550164" y="1497667"/>
                  <a:pt x="1749035" y="13782"/>
                  <a:pt x="2987265" y="96"/>
                </a:cubicBezTo>
                <a:close/>
              </a:path>
            </a:pathLst>
          </a:custGeom>
          <a:solidFill>
            <a:schemeClr val="bg1">
              <a:lumMod val="95000"/>
            </a:schemeClr>
          </a:solidFill>
        </p:spPr>
        <p:txBody>
          <a:bodyPr wrap="square" anchor="ctr">
            <a:noAutofit/>
          </a:bodyPr>
          <a:lstStyle>
            <a:lvl1pPr marL="0" indent="0" algn="ctr">
              <a:buNone/>
              <a:defRPr/>
            </a:lvl1pPr>
          </a:lstStyle>
          <a:p>
            <a:endParaRPr lang="en-US" dirty="0"/>
          </a:p>
        </p:txBody>
      </p:sp>
      <p:grpSp>
        <p:nvGrpSpPr>
          <p:cNvPr id="10" name="Group 9">
            <a:extLst>
              <a:ext uri="{FF2B5EF4-FFF2-40B4-BE49-F238E27FC236}">
                <a16:creationId xmlns:a16="http://schemas.microsoft.com/office/drawing/2014/main" id="{D975C2DE-6A22-DAE2-6B10-2ECB862D6BF5}"/>
              </a:ext>
            </a:extLst>
          </p:cNvPr>
          <p:cNvGrpSpPr/>
          <p:nvPr userDrawn="1"/>
        </p:nvGrpSpPr>
        <p:grpSpPr>
          <a:xfrm>
            <a:off x="795528" y="3922811"/>
            <a:ext cx="5024122" cy="109694"/>
            <a:chOff x="3862913" y="5584851"/>
            <a:chExt cx="3422601" cy="147360"/>
          </a:xfrm>
        </p:grpSpPr>
        <p:sp>
          <p:nvSpPr>
            <p:cNvPr id="11" name="Rectangle 10">
              <a:extLst>
                <a:ext uri="{FF2B5EF4-FFF2-40B4-BE49-F238E27FC236}">
                  <a16:creationId xmlns:a16="http://schemas.microsoft.com/office/drawing/2014/main" id="{4F2770E3-337E-E3A7-C172-8E8E3DC3D324}"/>
                </a:ext>
              </a:extLst>
            </p:cNvPr>
            <p:cNvSpPr/>
            <p:nvPr/>
          </p:nvSpPr>
          <p:spPr>
            <a:xfrm>
              <a:off x="3908929"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2" name="Rectangle 11">
              <a:extLst>
                <a:ext uri="{FF2B5EF4-FFF2-40B4-BE49-F238E27FC236}">
                  <a16:creationId xmlns:a16="http://schemas.microsoft.com/office/drawing/2014/main" id="{5820BA79-4710-0264-8610-CC116C1F2A03}"/>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3" name="Rectangle 12">
              <a:extLst>
                <a:ext uri="{FF2B5EF4-FFF2-40B4-BE49-F238E27FC236}">
                  <a16:creationId xmlns:a16="http://schemas.microsoft.com/office/drawing/2014/main" id="{45D72681-5FD2-21B1-3188-87FCA580741D}"/>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5" name="Rectangle 14">
              <a:extLst>
                <a:ext uri="{FF2B5EF4-FFF2-40B4-BE49-F238E27FC236}">
                  <a16:creationId xmlns:a16="http://schemas.microsoft.com/office/drawing/2014/main" id="{98DB5786-6B26-6BC9-4ADD-42F03E363CB8}"/>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6" name="Rectangle 15">
              <a:extLst>
                <a:ext uri="{FF2B5EF4-FFF2-40B4-BE49-F238E27FC236}">
                  <a16:creationId xmlns:a16="http://schemas.microsoft.com/office/drawing/2014/main" id="{79191DA6-D02E-05FC-D21D-9E50A9AA77F3}"/>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7" name="Rectangle 16">
              <a:extLst>
                <a:ext uri="{FF2B5EF4-FFF2-40B4-BE49-F238E27FC236}">
                  <a16:creationId xmlns:a16="http://schemas.microsoft.com/office/drawing/2014/main" id="{654B7F32-377B-3B1F-E2EB-B0A8227587BD}"/>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Rectangle 18">
              <a:extLst>
                <a:ext uri="{FF2B5EF4-FFF2-40B4-BE49-F238E27FC236}">
                  <a16:creationId xmlns:a16="http://schemas.microsoft.com/office/drawing/2014/main" id="{946FFC8C-1329-3F27-6A03-3C373937C167}"/>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Tree>
    <p:extLst>
      <p:ext uri="{BB962C8B-B14F-4D97-AF65-F5344CB8AC3E}">
        <p14:creationId xmlns:p14="http://schemas.microsoft.com/office/powerpoint/2010/main" val="402078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4"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sz="1733" b="0" i="0">
                <a:solidFill>
                  <a:srgbClr val="F15B2A"/>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19253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81928" y="1124712"/>
            <a:ext cx="5532120" cy="960120"/>
          </a:xfrm>
        </p:spPr>
        <p:txBody>
          <a:bodyPr anchor="b">
            <a:noAutofit/>
          </a:bodyPr>
          <a:lstStyle>
            <a:lvl1pPr>
              <a:lnSpc>
                <a:spcPct val="170000"/>
              </a:lnSpc>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36208" y="2286000"/>
            <a:ext cx="5532121" cy="3831328"/>
          </a:xfrm>
        </p:spPr>
        <p:txBody>
          <a:bodyPr>
            <a:noAutofit/>
          </a:bodyPr>
          <a:lstStyle>
            <a:lvl1pPr>
              <a:spcBef>
                <a:spcPts val="1000"/>
              </a:spcBef>
              <a:buClr>
                <a:schemeClr val="accent4"/>
              </a:buClr>
              <a:defRPr sz="2400"/>
            </a:lvl1pPr>
            <a:lvl2pPr>
              <a:buClr>
                <a:schemeClr val="accent4"/>
              </a:buClr>
              <a:defRPr sz="2000"/>
            </a:lvl2pPr>
            <a:lvl3pPr>
              <a:buClr>
                <a:schemeClr val="accent4"/>
              </a:buClr>
              <a:defRPr sz="1800"/>
            </a:lvl3pPr>
            <a:lvl4pPr>
              <a:buClr>
                <a:schemeClr val="accent4"/>
              </a:buClr>
              <a:defRPr sz="1600"/>
            </a:lvl4pPr>
            <a:lvl5pPr>
              <a:buClr>
                <a:schemeClr val="accent4"/>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Freeform: Shape 17">
            <a:extLst>
              <a:ext uri="{FF2B5EF4-FFF2-40B4-BE49-F238E27FC236}">
                <a16:creationId xmlns:a16="http://schemas.microsoft.com/office/drawing/2014/main" id="{81C49F2B-58AF-8122-F863-F0AF6DD2628F}"/>
              </a:ext>
            </a:extLst>
          </p:cNvPr>
          <p:cNvSpPr/>
          <p:nvPr userDrawn="1"/>
        </p:nvSpPr>
        <p:spPr>
          <a:xfrm>
            <a:off x="2874900" y="3317773"/>
            <a:ext cx="1864449" cy="3255643"/>
          </a:xfrm>
          <a:custGeom>
            <a:avLst/>
            <a:gdLst>
              <a:gd name="connsiteX0" fmla="*/ 1303919 w 1864449"/>
              <a:gd name="connsiteY0" fmla="*/ 859 h 3255643"/>
              <a:gd name="connsiteX1" fmla="*/ 1598851 w 1864449"/>
              <a:gd name="connsiteY1" fmla="*/ 645726 h 3255643"/>
              <a:gd name="connsiteX2" fmla="*/ 1674028 w 1864449"/>
              <a:gd name="connsiteY2" fmla="*/ 3108073 h 3255643"/>
              <a:gd name="connsiteX3" fmla="*/ 210888 w 1864449"/>
              <a:gd name="connsiteY3" fmla="*/ 2425563 h 3255643"/>
              <a:gd name="connsiteX4" fmla="*/ 61577 w 1864449"/>
              <a:gd name="connsiteY4" fmla="*/ 2059622 h 3255643"/>
              <a:gd name="connsiteX5" fmla="*/ 1303919 w 1864449"/>
              <a:gd name="connsiteY5" fmla="*/ 859 h 325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4449" h="3255643">
                <a:moveTo>
                  <a:pt x="1303919" y="859"/>
                </a:moveTo>
                <a:cubicBezTo>
                  <a:pt x="1554097" y="15355"/>
                  <a:pt x="1708665" y="214035"/>
                  <a:pt x="1598851" y="645726"/>
                </a:cubicBezTo>
                <a:cubicBezTo>
                  <a:pt x="1247448" y="2027136"/>
                  <a:pt x="2268967" y="2591231"/>
                  <a:pt x="1674028" y="3108073"/>
                </a:cubicBezTo>
                <a:cubicBezTo>
                  <a:pt x="1190641" y="3528009"/>
                  <a:pt x="519823" y="2973220"/>
                  <a:pt x="210888" y="2425563"/>
                </a:cubicBezTo>
                <a:cubicBezTo>
                  <a:pt x="139596" y="2299180"/>
                  <a:pt x="87575" y="2173178"/>
                  <a:pt x="61577" y="2059622"/>
                </a:cubicBezTo>
                <a:cubicBezTo>
                  <a:pt x="-259613" y="828525"/>
                  <a:pt x="753529" y="-31033"/>
                  <a:pt x="1303919" y="85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2" name="Freeform: Shape 11">
            <a:extLst>
              <a:ext uri="{FF2B5EF4-FFF2-40B4-BE49-F238E27FC236}">
                <a16:creationId xmlns:a16="http://schemas.microsoft.com/office/drawing/2014/main" id="{9E6357F9-711C-8255-E4CF-B983AEC33772}"/>
              </a:ext>
            </a:extLst>
          </p:cNvPr>
          <p:cNvSpPr/>
          <p:nvPr userDrawn="1"/>
        </p:nvSpPr>
        <p:spPr>
          <a:xfrm>
            <a:off x="1727390" y="314278"/>
            <a:ext cx="3559966" cy="4772583"/>
          </a:xfrm>
          <a:custGeom>
            <a:avLst/>
            <a:gdLst>
              <a:gd name="connsiteX0" fmla="*/ 2629170 w 3559966"/>
              <a:gd name="connsiteY0" fmla="*/ 961 h 4772583"/>
              <a:gd name="connsiteX1" fmla="*/ 3272980 w 3559966"/>
              <a:gd name="connsiteY1" fmla="*/ 250595 h 4772583"/>
              <a:gd name="connsiteX2" fmla="*/ 2235116 w 3559966"/>
              <a:gd name="connsiteY2" fmla="*/ 4667993 h 4772583"/>
              <a:gd name="connsiteX3" fmla="*/ 37990 w 3559966"/>
              <a:gd name="connsiteY3" fmla="*/ 1868288 h 4772583"/>
              <a:gd name="connsiteX4" fmla="*/ 2629170 w 3559966"/>
              <a:gd name="connsiteY4" fmla="*/ 961 h 477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966" h="4772583">
                <a:moveTo>
                  <a:pt x="2629170" y="961"/>
                </a:moveTo>
                <a:cubicBezTo>
                  <a:pt x="2893495" y="-9398"/>
                  <a:pt x="3120352" y="63385"/>
                  <a:pt x="3272980" y="250595"/>
                </a:cubicBezTo>
                <a:cubicBezTo>
                  <a:pt x="3970708" y="1106411"/>
                  <a:pt x="3307628" y="4023593"/>
                  <a:pt x="2235116" y="4667993"/>
                </a:cubicBezTo>
                <a:cubicBezTo>
                  <a:pt x="1162605" y="5312392"/>
                  <a:pt x="-250305" y="2806328"/>
                  <a:pt x="37990" y="1868288"/>
                </a:cubicBezTo>
                <a:cubicBezTo>
                  <a:pt x="263221" y="1135444"/>
                  <a:pt x="1685151" y="37958"/>
                  <a:pt x="2629170" y="961"/>
                </a:cubicBezTo>
                <a:close/>
              </a:path>
            </a:pathLst>
          </a:cu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226E0AB1-EC74-5A50-028C-28AE4D2F619A}"/>
              </a:ext>
            </a:extLst>
          </p:cNvPr>
          <p:cNvSpPr/>
          <p:nvPr userDrawn="1"/>
        </p:nvSpPr>
        <p:spPr>
          <a:xfrm>
            <a:off x="3567607" y="1990454"/>
            <a:ext cx="1865518" cy="2564608"/>
          </a:xfrm>
          <a:custGeom>
            <a:avLst/>
            <a:gdLst>
              <a:gd name="connsiteX0" fmla="*/ 797111 w 1865518"/>
              <a:gd name="connsiteY0" fmla="*/ 25 h 2564608"/>
              <a:gd name="connsiteX1" fmla="*/ 1854618 w 1865518"/>
              <a:gd name="connsiteY1" fmla="*/ 1470433 h 2564608"/>
              <a:gd name="connsiteX2" fmla="*/ 201733 w 1865518"/>
              <a:gd name="connsiteY2" fmla="*/ 2453129 h 2564608"/>
              <a:gd name="connsiteX3" fmla="*/ 581487 w 1865518"/>
              <a:gd name="connsiteY3" fmla="*/ 70732 h 2564608"/>
              <a:gd name="connsiteX4" fmla="*/ 797111 w 1865518"/>
              <a:gd name="connsiteY4" fmla="*/ 25 h 256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518" h="2564608">
                <a:moveTo>
                  <a:pt x="797111" y="25"/>
                </a:moveTo>
                <a:cubicBezTo>
                  <a:pt x="1321752" y="-5769"/>
                  <a:pt x="1956684" y="1025472"/>
                  <a:pt x="1854618" y="1470433"/>
                </a:cubicBezTo>
                <a:cubicBezTo>
                  <a:pt x="1737971" y="1978960"/>
                  <a:pt x="604749" y="2879982"/>
                  <a:pt x="201733" y="2453129"/>
                </a:cubicBezTo>
                <a:cubicBezTo>
                  <a:pt x="-201282" y="2026275"/>
                  <a:pt x="37672" y="453838"/>
                  <a:pt x="581487" y="70732"/>
                </a:cubicBezTo>
                <a:cubicBezTo>
                  <a:pt x="649464" y="22844"/>
                  <a:pt x="722162" y="852"/>
                  <a:pt x="797111" y="25"/>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3" name="Picture Placeholder 22">
            <a:extLst>
              <a:ext uri="{FF2B5EF4-FFF2-40B4-BE49-F238E27FC236}">
                <a16:creationId xmlns:a16="http://schemas.microsoft.com/office/drawing/2014/main" id="{D254B4BD-F773-23A7-8749-ADF77306DF5B}"/>
              </a:ext>
            </a:extLst>
          </p:cNvPr>
          <p:cNvSpPr>
            <a:spLocks noGrp="1"/>
          </p:cNvSpPr>
          <p:nvPr>
            <p:ph type="pic" sz="quarter" idx="10"/>
          </p:nvPr>
        </p:nvSpPr>
        <p:spPr>
          <a:xfrm>
            <a:off x="1" y="0"/>
            <a:ext cx="4824092" cy="6858000"/>
          </a:xfrm>
          <a:custGeom>
            <a:avLst/>
            <a:gdLst>
              <a:gd name="connsiteX0" fmla="*/ 0 w 4824092"/>
              <a:gd name="connsiteY0" fmla="*/ 0 h 6858000"/>
              <a:gd name="connsiteX1" fmla="*/ 4803723 w 4824092"/>
              <a:gd name="connsiteY1" fmla="*/ 0 h 6858000"/>
              <a:gd name="connsiteX2" fmla="*/ 4809757 w 4824092"/>
              <a:gd name="connsiteY2" fmla="*/ 55240 h 6858000"/>
              <a:gd name="connsiteX3" fmla="*/ 4340558 w 4824092"/>
              <a:gd name="connsiteY3" fmla="*/ 2357355 h 6858000"/>
              <a:gd name="connsiteX4" fmla="*/ 4257693 w 4824092"/>
              <a:gd name="connsiteY4" fmla="*/ 2555609 h 6858000"/>
              <a:gd name="connsiteX5" fmla="*/ 4252750 w 4824092"/>
              <a:gd name="connsiteY5" fmla="*/ 2562419 h 6858000"/>
              <a:gd name="connsiteX6" fmla="*/ 3831222 w 4824092"/>
              <a:gd name="connsiteY6" fmla="*/ 3565223 h 6858000"/>
              <a:gd name="connsiteX7" fmla="*/ 3722847 w 4824092"/>
              <a:gd name="connsiteY7" fmla="*/ 4570758 h 6858000"/>
              <a:gd name="connsiteX8" fmla="*/ 3735780 w 4824092"/>
              <a:gd name="connsiteY8" fmla="*/ 4825008 h 6858000"/>
              <a:gd name="connsiteX9" fmla="*/ 3752253 w 4824092"/>
              <a:gd name="connsiteY9" fmla="*/ 4971340 h 6858000"/>
              <a:gd name="connsiteX10" fmla="*/ 3765887 w 4824092"/>
              <a:gd name="connsiteY10" fmla="*/ 5117348 h 6858000"/>
              <a:gd name="connsiteX11" fmla="*/ 3796459 w 4824092"/>
              <a:gd name="connsiteY11" fmla="*/ 5338295 h 6858000"/>
              <a:gd name="connsiteX12" fmla="*/ 3819568 w 4824092"/>
              <a:gd name="connsiteY12" fmla="*/ 6764086 h 6858000"/>
              <a:gd name="connsiteX13" fmla="*/ 3801837 w 4824092"/>
              <a:gd name="connsiteY13" fmla="*/ 6858000 h 6858000"/>
              <a:gd name="connsiteX14" fmla="*/ 0 w 4824092"/>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4092" h="6858000">
                <a:moveTo>
                  <a:pt x="0" y="0"/>
                </a:moveTo>
                <a:lnTo>
                  <a:pt x="4803723" y="0"/>
                </a:lnTo>
                <a:lnTo>
                  <a:pt x="4809757" y="55240"/>
                </a:lnTo>
                <a:cubicBezTo>
                  <a:pt x="4893777" y="1062871"/>
                  <a:pt x="4591706" y="1782362"/>
                  <a:pt x="4340558" y="2357355"/>
                </a:cubicBezTo>
                <a:lnTo>
                  <a:pt x="4257693" y="2555609"/>
                </a:lnTo>
                <a:lnTo>
                  <a:pt x="4252750" y="2562419"/>
                </a:lnTo>
                <a:cubicBezTo>
                  <a:pt x="4069830" y="2857481"/>
                  <a:pt x="3923527" y="3192021"/>
                  <a:pt x="3831222" y="3565223"/>
                </a:cubicBezTo>
                <a:cubicBezTo>
                  <a:pt x="3754831" y="3874077"/>
                  <a:pt x="3715422" y="4209410"/>
                  <a:pt x="3722847" y="4570758"/>
                </a:cubicBezTo>
                <a:cubicBezTo>
                  <a:pt x="3722077" y="4651649"/>
                  <a:pt x="3726482" y="4736740"/>
                  <a:pt x="3735780" y="4825008"/>
                </a:cubicBezTo>
                <a:cubicBezTo>
                  <a:pt x="3744620" y="4882175"/>
                  <a:pt x="3743413" y="4914172"/>
                  <a:pt x="3752253" y="4971340"/>
                </a:cubicBezTo>
                <a:lnTo>
                  <a:pt x="3765887" y="5117348"/>
                </a:lnTo>
                <a:cubicBezTo>
                  <a:pt x="3771847" y="5186617"/>
                  <a:pt x="3781942" y="5260230"/>
                  <a:pt x="3796459" y="5338295"/>
                </a:cubicBezTo>
                <a:cubicBezTo>
                  <a:pt x="3898083" y="5884739"/>
                  <a:pt x="3887578" y="6354017"/>
                  <a:pt x="3819568" y="6764086"/>
                </a:cubicBezTo>
                <a:lnTo>
                  <a:pt x="3801837"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697FE33-C46B-7B45-E4FB-3DEA16B54A5F}"/>
              </a:ext>
            </a:extLst>
          </p:cNvPr>
          <p:cNvSpPr>
            <a:spLocks noGrp="1"/>
          </p:cNvSpPr>
          <p:nvPr>
            <p:ph type="body" sz="quarter" idx="13" hasCustomPrompt="1"/>
          </p:nvPr>
        </p:nvSpPr>
        <p:spPr>
          <a:xfrm>
            <a:off x="1849168" y="1868388"/>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5" name="Text Placeholder 14">
            <a:extLst>
              <a:ext uri="{FF2B5EF4-FFF2-40B4-BE49-F238E27FC236}">
                <a16:creationId xmlns:a16="http://schemas.microsoft.com/office/drawing/2014/main" id="{AA459E6E-97FC-1074-4C06-9CD71EC9BEDE}"/>
              </a:ext>
            </a:extLst>
          </p:cNvPr>
          <p:cNvSpPr>
            <a:spLocks noGrp="1"/>
          </p:cNvSpPr>
          <p:nvPr>
            <p:ph type="body" sz="quarter" idx="14" hasCustomPrompt="1"/>
          </p:nvPr>
        </p:nvSpPr>
        <p:spPr>
          <a:xfrm>
            <a:off x="1849168" y="2461041"/>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6" name="Text Placeholder 15">
            <a:extLst>
              <a:ext uri="{FF2B5EF4-FFF2-40B4-BE49-F238E27FC236}">
                <a16:creationId xmlns:a16="http://schemas.microsoft.com/office/drawing/2014/main" id="{D6E9F63E-C450-8098-3C4A-434344351AFD}"/>
              </a:ext>
            </a:extLst>
          </p:cNvPr>
          <p:cNvSpPr>
            <a:spLocks noGrp="1"/>
          </p:cNvSpPr>
          <p:nvPr>
            <p:ph type="body" sz="quarter" idx="15" hasCustomPrompt="1"/>
          </p:nvPr>
        </p:nvSpPr>
        <p:spPr>
          <a:xfrm>
            <a:off x="1849168" y="3053694"/>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7" name="Text Placeholder 16">
            <a:extLst>
              <a:ext uri="{FF2B5EF4-FFF2-40B4-BE49-F238E27FC236}">
                <a16:creationId xmlns:a16="http://schemas.microsoft.com/office/drawing/2014/main" id="{A368112B-632E-7F30-A801-131F91B561B0}"/>
              </a:ext>
            </a:extLst>
          </p:cNvPr>
          <p:cNvSpPr>
            <a:spLocks noGrp="1"/>
          </p:cNvSpPr>
          <p:nvPr>
            <p:ph type="body" sz="quarter" idx="16" hasCustomPrompt="1"/>
          </p:nvPr>
        </p:nvSpPr>
        <p:spPr>
          <a:xfrm>
            <a:off x="1849168" y="3646347"/>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2"/>
          </a:solidFill>
          <a:ln>
            <a:noFill/>
          </a:ln>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8" name="Text Placeholder 17">
            <a:extLst>
              <a:ext uri="{FF2B5EF4-FFF2-40B4-BE49-F238E27FC236}">
                <a16:creationId xmlns:a16="http://schemas.microsoft.com/office/drawing/2014/main" id="{2E07528E-155F-E875-8178-E3AEBAD0240A}"/>
              </a:ext>
            </a:extLst>
          </p:cNvPr>
          <p:cNvSpPr>
            <a:spLocks noGrp="1"/>
          </p:cNvSpPr>
          <p:nvPr>
            <p:ph type="body" sz="quarter" idx="17" hasCustomPrompt="1"/>
          </p:nvPr>
        </p:nvSpPr>
        <p:spPr>
          <a:xfrm>
            <a:off x="1849168" y="4239000"/>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9" name="Text Placeholder 18">
            <a:extLst>
              <a:ext uri="{FF2B5EF4-FFF2-40B4-BE49-F238E27FC236}">
                <a16:creationId xmlns:a16="http://schemas.microsoft.com/office/drawing/2014/main" id="{B9DB8B3E-9007-385B-8177-800AD9427E56}"/>
              </a:ext>
            </a:extLst>
          </p:cNvPr>
          <p:cNvSpPr>
            <a:spLocks noGrp="1"/>
          </p:cNvSpPr>
          <p:nvPr>
            <p:ph type="body" sz="quarter" idx="18" hasCustomPrompt="1"/>
          </p:nvPr>
        </p:nvSpPr>
        <p:spPr>
          <a:xfrm>
            <a:off x="1849168" y="4831653"/>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20" name="Text Placeholder 19">
            <a:extLst>
              <a:ext uri="{FF2B5EF4-FFF2-40B4-BE49-F238E27FC236}">
                <a16:creationId xmlns:a16="http://schemas.microsoft.com/office/drawing/2014/main" id="{9EF9D4FF-13A3-F309-0814-2187BA685B01}"/>
              </a:ext>
            </a:extLst>
          </p:cNvPr>
          <p:cNvSpPr>
            <a:spLocks noGrp="1"/>
          </p:cNvSpPr>
          <p:nvPr>
            <p:ph type="body" sz="quarter" idx="19" hasCustomPrompt="1"/>
          </p:nvPr>
        </p:nvSpPr>
        <p:spPr>
          <a:xfrm>
            <a:off x="1849168" y="5424307"/>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22" name="Text Placeholder 21">
            <a:extLst>
              <a:ext uri="{FF2B5EF4-FFF2-40B4-BE49-F238E27FC236}">
                <a16:creationId xmlns:a16="http://schemas.microsoft.com/office/drawing/2014/main" id="{04383E88-836C-CD34-5C4B-3F0AAF118A66}"/>
              </a:ext>
            </a:extLst>
          </p:cNvPr>
          <p:cNvSpPr>
            <a:spLocks noGrp="1"/>
          </p:cNvSpPr>
          <p:nvPr>
            <p:ph type="body" sz="quarter" idx="20"/>
          </p:nvPr>
        </p:nvSpPr>
        <p:spPr>
          <a:xfrm>
            <a:off x="3488128" y="181242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3" name="Text Placeholder 21">
            <a:extLst>
              <a:ext uri="{FF2B5EF4-FFF2-40B4-BE49-F238E27FC236}">
                <a16:creationId xmlns:a16="http://schemas.microsoft.com/office/drawing/2014/main" id="{53CC4C9F-F232-4415-9118-28602D1280E9}"/>
              </a:ext>
            </a:extLst>
          </p:cNvPr>
          <p:cNvSpPr>
            <a:spLocks noGrp="1"/>
          </p:cNvSpPr>
          <p:nvPr>
            <p:ph type="body" sz="quarter" idx="21"/>
          </p:nvPr>
        </p:nvSpPr>
        <p:spPr>
          <a:xfrm>
            <a:off x="3488128" y="240678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4" name="Text Placeholder 21">
            <a:extLst>
              <a:ext uri="{FF2B5EF4-FFF2-40B4-BE49-F238E27FC236}">
                <a16:creationId xmlns:a16="http://schemas.microsoft.com/office/drawing/2014/main" id="{5D8B209B-4BCE-6BD8-63D1-CC7CE0AA802F}"/>
              </a:ext>
            </a:extLst>
          </p:cNvPr>
          <p:cNvSpPr>
            <a:spLocks noGrp="1"/>
          </p:cNvSpPr>
          <p:nvPr>
            <p:ph type="body" sz="quarter" idx="22"/>
          </p:nvPr>
        </p:nvSpPr>
        <p:spPr>
          <a:xfrm>
            <a:off x="3488128" y="300114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5" name="Text Placeholder 21">
            <a:extLst>
              <a:ext uri="{FF2B5EF4-FFF2-40B4-BE49-F238E27FC236}">
                <a16:creationId xmlns:a16="http://schemas.microsoft.com/office/drawing/2014/main" id="{5FCA2773-BB1C-BDED-1C57-09A106D0AF08}"/>
              </a:ext>
            </a:extLst>
          </p:cNvPr>
          <p:cNvSpPr>
            <a:spLocks noGrp="1"/>
          </p:cNvSpPr>
          <p:nvPr>
            <p:ph type="body" sz="quarter" idx="23"/>
          </p:nvPr>
        </p:nvSpPr>
        <p:spPr>
          <a:xfrm>
            <a:off x="3488128" y="359550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6" name="Text Placeholder 21">
            <a:extLst>
              <a:ext uri="{FF2B5EF4-FFF2-40B4-BE49-F238E27FC236}">
                <a16:creationId xmlns:a16="http://schemas.microsoft.com/office/drawing/2014/main" id="{F38CB0D3-C990-7F5C-A633-AA9302BB3540}"/>
              </a:ext>
            </a:extLst>
          </p:cNvPr>
          <p:cNvSpPr>
            <a:spLocks noGrp="1"/>
          </p:cNvSpPr>
          <p:nvPr>
            <p:ph type="body" sz="quarter" idx="24"/>
          </p:nvPr>
        </p:nvSpPr>
        <p:spPr>
          <a:xfrm>
            <a:off x="3488128" y="418986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7" name="Text Placeholder 21">
            <a:extLst>
              <a:ext uri="{FF2B5EF4-FFF2-40B4-BE49-F238E27FC236}">
                <a16:creationId xmlns:a16="http://schemas.microsoft.com/office/drawing/2014/main" id="{FCB50D60-CB07-EDD6-072A-081F90BC31A6}"/>
              </a:ext>
            </a:extLst>
          </p:cNvPr>
          <p:cNvSpPr>
            <a:spLocks noGrp="1"/>
          </p:cNvSpPr>
          <p:nvPr>
            <p:ph type="body" sz="quarter" idx="25"/>
          </p:nvPr>
        </p:nvSpPr>
        <p:spPr>
          <a:xfrm>
            <a:off x="3488128" y="478422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8" name="Text Placeholder 21">
            <a:extLst>
              <a:ext uri="{FF2B5EF4-FFF2-40B4-BE49-F238E27FC236}">
                <a16:creationId xmlns:a16="http://schemas.microsoft.com/office/drawing/2014/main" id="{190BCFF5-443F-8135-EAA8-9824F88360AE}"/>
              </a:ext>
            </a:extLst>
          </p:cNvPr>
          <p:cNvSpPr>
            <a:spLocks noGrp="1"/>
          </p:cNvSpPr>
          <p:nvPr>
            <p:ph type="body" sz="quarter" idx="26"/>
          </p:nvPr>
        </p:nvSpPr>
        <p:spPr>
          <a:xfrm>
            <a:off x="3488128" y="537858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w="12700">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 name="Text Placeholder 87">
            <a:extLst>
              <a:ext uri="{FF2B5EF4-FFF2-40B4-BE49-F238E27FC236}">
                <a16:creationId xmlns:a16="http://schemas.microsoft.com/office/drawing/2014/main" id="{EEA784EF-3E6A-9E38-B8AC-FDA8B693DC4D}"/>
              </a:ext>
            </a:extLst>
          </p:cNvPr>
          <p:cNvSpPr>
            <a:spLocks noGrp="1"/>
          </p:cNvSpPr>
          <p:nvPr>
            <p:ph type="body" sz="quarter" idx="31" hasCustomPrompt="1"/>
          </p:nvPr>
        </p:nvSpPr>
        <p:spPr>
          <a:xfrm>
            <a:off x="3122368" y="1993624"/>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4" name="Text Placeholder 87">
            <a:extLst>
              <a:ext uri="{FF2B5EF4-FFF2-40B4-BE49-F238E27FC236}">
                <a16:creationId xmlns:a16="http://schemas.microsoft.com/office/drawing/2014/main" id="{5277C7B0-2FFF-0B06-E9B0-6BD8E0CA2610}"/>
              </a:ext>
            </a:extLst>
          </p:cNvPr>
          <p:cNvSpPr>
            <a:spLocks noGrp="1"/>
          </p:cNvSpPr>
          <p:nvPr>
            <p:ph type="body" sz="quarter" idx="32" hasCustomPrompt="1"/>
          </p:nvPr>
        </p:nvSpPr>
        <p:spPr>
          <a:xfrm>
            <a:off x="3122368" y="2583253"/>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5" name="Text Placeholder 87">
            <a:extLst>
              <a:ext uri="{FF2B5EF4-FFF2-40B4-BE49-F238E27FC236}">
                <a16:creationId xmlns:a16="http://schemas.microsoft.com/office/drawing/2014/main" id="{149A2160-9598-9848-9211-C37363680E14}"/>
              </a:ext>
            </a:extLst>
          </p:cNvPr>
          <p:cNvSpPr>
            <a:spLocks noGrp="1"/>
          </p:cNvSpPr>
          <p:nvPr>
            <p:ph type="body" sz="quarter" idx="33" hasCustomPrompt="1"/>
          </p:nvPr>
        </p:nvSpPr>
        <p:spPr>
          <a:xfrm>
            <a:off x="3122368" y="3182344"/>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6" name="Text Placeholder 87">
            <a:extLst>
              <a:ext uri="{FF2B5EF4-FFF2-40B4-BE49-F238E27FC236}">
                <a16:creationId xmlns:a16="http://schemas.microsoft.com/office/drawing/2014/main" id="{91EBF4BF-F08B-2CEA-0D2E-98E7E79E5876}"/>
              </a:ext>
            </a:extLst>
          </p:cNvPr>
          <p:cNvSpPr>
            <a:spLocks noGrp="1"/>
          </p:cNvSpPr>
          <p:nvPr>
            <p:ph type="body" sz="quarter" idx="34" hasCustomPrompt="1"/>
          </p:nvPr>
        </p:nvSpPr>
        <p:spPr>
          <a:xfrm>
            <a:off x="3122368" y="3778387"/>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7" name="Text Placeholder 87">
            <a:extLst>
              <a:ext uri="{FF2B5EF4-FFF2-40B4-BE49-F238E27FC236}">
                <a16:creationId xmlns:a16="http://schemas.microsoft.com/office/drawing/2014/main" id="{4E881374-20C5-943C-FBFF-01633C0C5A19}"/>
              </a:ext>
            </a:extLst>
          </p:cNvPr>
          <p:cNvSpPr>
            <a:spLocks noGrp="1"/>
          </p:cNvSpPr>
          <p:nvPr>
            <p:ph type="body" sz="quarter" idx="35" hasCustomPrompt="1"/>
          </p:nvPr>
        </p:nvSpPr>
        <p:spPr>
          <a:xfrm>
            <a:off x="3122368" y="4360425"/>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8" name="Text Placeholder 87">
            <a:extLst>
              <a:ext uri="{FF2B5EF4-FFF2-40B4-BE49-F238E27FC236}">
                <a16:creationId xmlns:a16="http://schemas.microsoft.com/office/drawing/2014/main" id="{CE37C895-FC39-62C3-6D17-38E9E86C29A9}"/>
              </a:ext>
            </a:extLst>
          </p:cNvPr>
          <p:cNvSpPr>
            <a:spLocks noGrp="1"/>
          </p:cNvSpPr>
          <p:nvPr>
            <p:ph type="body" sz="quarter" idx="36" hasCustomPrompt="1"/>
          </p:nvPr>
        </p:nvSpPr>
        <p:spPr>
          <a:xfrm>
            <a:off x="3122368" y="4953078"/>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9" name="Text Placeholder 87">
            <a:extLst>
              <a:ext uri="{FF2B5EF4-FFF2-40B4-BE49-F238E27FC236}">
                <a16:creationId xmlns:a16="http://schemas.microsoft.com/office/drawing/2014/main" id="{097C8867-E297-05B1-44D3-06B4565506B3}"/>
              </a:ext>
            </a:extLst>
          </p:cNvPr>
          <p:cNvSpPr>
            <a:spLocks noGrp="1"/>
          </p:cNvSpPr>
          <p:nvPr>
            <p:ph type="body" sz="quarter" idx="37" hasCustomPrompt="1"/>
          </p:nvPr>
        </p:nvSpPr>
        <p:spPr>
          <a:xfrm>
            <a:off x="3122368" y="5561467"/>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10" name="Title 1">
            <a:extLst>
              <a:ext uri="{FF2B5EF4-FFF2-40B4-BE49-F238E27FC236}">
                <a16:creationId xmlns:a16="http://schemas.microsoft.com/office/drawing/2014/main" id="{1C0FECA7-E2D8-6CB7-E7E7-E872990851AE}"/>
              </a:ext>
            </a:extLst>
          </p:cNvPr>
          <p:cNvSpPr>
            <a:spLocks noGrp="1"/>
          </p:cNvSpPr>
          <p:nvPr>
            <p:ph type="title"/>
          </p:nvPr>
        </p:nvSpPr>
        <p:spPr>
          <a:xfrm>
            <a:off x="648928" y="459281"/>
            <a:ext cx="10822804" cy="813563"/>
          </a:xfrm>
        </p:spPr>
        <p:txBody>
          <a:bodyPr anchor="b">
            <a:noAutofit/>
          </a:bodyPr>
          <a:lstStyle>
            <a:lvl1pPr algn="ctr">
              <a:lnSpc>
                <a:spcPct val="170000"/>
              </a:lnSpc>
              <a:defRPr sz="4400" b="1">
                <a:latin typeface="Cambria" panose="02040503050406030204" pitchFamily="18" charset="0"/>
                <a:ea typeface="Cambria" panose="02040503050406030204" pitchFamily="18"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3FFAB8A-57D6-651B-38AE-35DF41809091}"/>
              </a:ext>
            </a:extLst>
          </p:cNvPr>
          <p:cNvCxnSpPr>
            <a:cxnSpLocks/>
          </p:cNvCxnSpPr>
          <p:nvPr userDrawn="1"/>
        </p:nvCxnSpPr>
        <p:spPr>
          <a:xfrm flipV="1">
            <a:off x="1041276" y="1378368"/>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BB3C8D-27F0-CE84-9315-51EF14E98EDA}"/>
              </a:ext>
            </a:extLst>
          </p:cNvPr>
          <p:cNvCxnSpPr>
            <a:cxnSpLocks/>
          </p:cNvCxnSpPr>
          <p:nvPr userDrawn="1"/>
        </p:nvCxnSpPr>
        <p:spPr>
          <a:xfrm>
            <a:off x="1753849" y="1378368"/>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ADB9AF-464F-0E38-ECC7-2BFCF136500C}"/>
              </a:ext>
            </a:extLst>
          </p:cNvPr>
          <p:cNvCxnSpPr>
            <a:cxnSpLocks/>
          </p:cNvCxnSpPr>
          <p:nvPr userDrawn="1"/>
        </p:nvCxnSpPr>
        <p:spPr>
          <a:xfrm>
            <a:off x="3924300" y="1376899"/>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CA2750-B7C1-CFA2-23B8-59B85BEE3528}"/>
              </a:ext>
            </a:extLst>
          </p:cNvPr>
          <p:cNvCxnSpPr>
            <a:cxnSpLocks/>
          </p:cNvCxnSpPr>
          <p:nvPr userDrawn="1"/>
        </p:nvCxnSpPr>
        <p:spPr>
          <a:xfrm>
            <a:off x="6096000" y="1376899"/>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7994A7F-FD3E-8325-458B-B4CDDA0DB059}"/>
              </a:ext>
            </a:extLst>
          </p:cNvPr>
          <p:cNvCxnSpPr>
            <a:cxnSpLocks/>
          </p:cNvCxnSpPr>
          <p:nvPr userDrawn="1"/>
        </p:nvCxnSpPr>
        <p:spPr>
          <a:xfrm>
            <a:off x="8247683" y="1383812"/>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A54B56-C23F-3B87-EF9C-67EA31278555}"/>
              </a:ext>
            </a:extLst>
          </p:cNvPr>
          <p:cNvCxnSpPr>
            <a:cxnSpLocks/>
          </p:cNvCxnSpPr>
          <p:nvPr userDrawn="1"/>
        </p:nvCxnSpPr>
        <p:spPr>
          <a:xfrm>
            <a:off x="10446712" y="1383812"/>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69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28E5A9-3E96-A456-5CB0-A372980ABD6D}"/>
              </a:ext>
            </a:extLst>
          </p:cNvPr>
          <p:cNvSpPr>
            <a:spLocks noGrp="1"/>
          </p:cNvSpPr>
          <p:nvPr>
            <p:ph type="body" sz="quarter" idx="14"/>
          </p:nvPr>
        </p:nvSpPr>
        <p:spPr>
          <a:xfrm>
            <a:off x="727611"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9" name="Text Placeholder 8">
            <a:extLst>
              <a:ext uri="{FF2B5EF4-FFF2-40B4-BE49-F238E27FC236}">
                <a16:creationId xmlns:a16="http://schemas.microsoft.com/office/drawing/2014/main" id="{C404936C-01DF-E460-1652-953D803A5642}"/>
              </a:ext>
            </a:extLst>
          </p:cNvPr>
          <p:cNvSpPr>
            <a:spLocks noGrp="1"/>
          </p:cNvSpPr>
          <p:nvPr>
            <p:ph type="body" sz="quarter" idx="13"/>
          </p:nvPr>
        </p:nvSpPr>
        <p:spPr>
          <a:xfrm>
            <a:off x="728249"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EECA5FF-4198-40C6-E409-683E3CFE4D6E}"/>
              </a:ext>
            </a:extLst>
          </p:cNvPr>
          <p:cNvSpPr>
            <a:spLocks noGrp="1"/>
          </p:cNvSpPr>
          <p:nvPr>
            <p:ph type="body" sz="quarter" idx="15"/>
          </p:nvPr>
        </p:nvSpPr>
        <p:spPr>
          <a:xfrm>
            <a:off x="2888858"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5">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1" name="Text Placeholder 20">
            <a:extLst>
              <a:ext uri="{FF2B5EF4-FFF2-40B4-BE49-F238E27FC236}">
                <a16:creationId xmlns:a16="http://schemas.microsoft.com/office/drawing/2014/main" id="{EA25738D-5FC9-11BE-6A39-BCC099F5E3F3}"/>
              </a:ext>
            </a:extLst>
          </p:cNvPr>
          <p:cNvSpPr>
            <a:spLocks noGrp="1"/>
          </p:cNvSpPr>
          <p:nvPr>
            <p:ph type="body" sz="quarter" idx="16"/>
          </p:nvPr>
        </p:nvSpPr>
        <p:spPr>
          <a:xfrm>
            <a:off x="2889337"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5"/>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1" name="Text Placeholder 30">
            <a:extLst>
              <a:ext uri="{FF2B5EF4-FFF2-40B4-BE49-F238E27FC236}">
                <a16:creationId xmlns:a16="http://schemas.microsoft.com/office/drawing/2014/main" id="{D00068B6-2B22-347E-06EB-68CB7507CDBC}"/>
              </a:ext>
            </a:extLst>
          </p:cNvPr>
          <p:cNvSpPr>
            <a:spLocks noGrp="1"/>
          </p:cNvSpPr>
          <p:nvPr>
            <p:ph type="body" sz="quarter" idx="17"/>
          </p:nvPr>
        </p:nvSpPr>
        <p:spPr>
          <a:xfrm>
            <a:off x="5050105"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3">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2" name="Text Placeholder 31">
            <a:extLst>
              <a:ext uri="{FF2B5EF4-FFF2-40B4-BE49-F238E27FC236}">
                <a16:creationId xmlns:a16="http://schemas.microsoft.com/office/drawing/2014/main" id="{AD62E108-D9EF-788B-DB44-CA3DF01BC2D0}"/>
              </a:ext>
            </a:extLst>
          </p:cNvPr>
          <p:cNvSpPr>
            <a:spLocks noGrp="1"/>
          </p:cNvSpPr>
          <p:nvPr>
            <p:ph type="body" sz="quarter" idx="18"/>
          </p:nvPr>
        </p:nvSpPr>
        <p:spPr>
          <a:xfrm>
            <a:off x="5050425"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4"/>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3" name="Text Placeholder 32">
            <a:extLst>
              <a:ext uri="{FF2B5EF4-FFF2-40B4-BE49-F238E27FC236}">
                <a16:creationId xmlns:a16="http://schemas.microsoft.com/office/drawing/2014/main" id="{1E5D52B6-2309-1A15-4155-7DAF8355AAD4}"/>
              </a:ext>
            </a:extLst>
          </p:cNvPr>
          <p:cNvSpPr>
            <a:spLocks noGrp="1"/>
          </p:cNvSpPr>
          <p:nvPr>
            <p:ph type="body" sz="quarter" idx="19"/>
          </p:nvPr>
        </p:nvSpPr>
        <p:spPr>
          <a:xfrm>
            <a:off x="7211352"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2">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4" name="Text Placeholder 33">
            <a:extLst>
              <a:ext uri="{FF2B5EF4-FFF2-40B4-BE49-F238E27FC236}">
                <a16:creationId xmlns:a16="http://schemas.microsoft.com/office/drawing/2014/main" id="{984CC2A1-BD79-0EBA-018E-9C3FB7EFC55A}"/>
              </a:ext>
            </a:extLst>
          </p:cNvPr>
          <p:cNvSpPr>
            <a:spLocks noGrp="1"/>
          </p:cNvSpPr>
          <p:nvPr>
            <p:ph type="body" sz="quarter" idx="20"/>
          </p:nvPr>
        </p:nvSpPr>
        <p:spPr>
          <a:xfrm>
            <a:off x="7211513"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2"/>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5" name="Text Placeholder 34">
            <a:extLst>
              <a:ext uri="{FF2B5EF4-FFF2-40B4-BE49-F238E27FC236}">
                <a16:creationId xmlns:a16="http://schemas.microsoft.com/office/drawing/2014/main" id="{402FD16F-52D5-C9B6-8A87-9377789853CB}"/>
              </a:ext>
            </a:extLst>
          </p:cNvPr>
          <p:cNvSpPr>
            <a:spLocks noGrp="1"/>
          </p:cNvSpPr>
          <p:nvPr>
            <p:ph type="body" sz="quarter" idx="21"/>
          </p:nvPr>
        </p:nvSpPr>
        <p:spPr>
          <a:xfrm>
            <a:off x="9372600"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6" name="Text Placeholder 35">
            <a:extLst>
              <a:ext uri="{FF2B5EF4-FFF2-40B4-BE49-F238E27FC236}">
                <a16:creationId xmlns:a16="http://schemas.microsoft.com/office/drawing/2014/main" id="{D3C91DD1-C82F-9A24-2D28-0423C62D6BDE}"/>
              </a:ext>
            </a:extLst>
          </p:cNvPr>
          <p:cNvSpPr>
            <a:spLocks noGrp="1"/>
          </p:cNvSpPr>
          <p:nvPr>
            <p:ph type="body" sz="quarter" idx="22"/>
          </p:nvPr>
        </p:nvSpPr>
        <p:spPr>
          <a:xfrm>
            <a:off x="9372600"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Picture Placeholder 41">
            <a:extLst>
              <a:ext uri="{FF2B5EF4-FFF2-40B4-BE49-F238E27FC236}">
                <a16:creationId xmlns:a16="http://schemas.microsoft.com/office/drawing/2014/main" id="{2E75FE04-F1AE-7E14-6CE0-BE887CC0B700}"/>
              </a:ext>
            </a:extLst>
          </p:cNvPr>
          <p:cNvSpPr>
            <a:spLocks noGrp="1"/>
          </p:cNvSpPr>
          <p:nvPr>
            <p:ph type="pic" sz="quarter" idx="23"/>
          </p:nvPr>
        </p:nvSpPr>
        <p:spPr>
          <a:xfrm>
            <a:off x="1433223"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3" name="Picture Placeholder 41">
            <a:extLst>
              <a:ext uri="{FF2B5EF4-FFF2-40B4-BE49-F238E27FC236}">
                <a16:creationId xmlns:a16="http://schemas.microsoft.com/office/drawing/2014/main" id="{618F3EEF-DED6-D6EE-33B9-E400C17395DD}"/>
              </a:ext>
            </a:extLst>
          </p:cNvPr>
          <p:cNvSpPr>
            <a:spLocks noGrp="1"/>
          </p:cNvSpPr>
          <p:nvPr>
            <p:ph type="pic" sz="quarter" idx="24"/>
          </p:nvPr>
        </p:nvSpPr>
        <p:spPr>
          <a:xfrm>
            <a:off x="3594470"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4" name="Picture Placeholder 41">
            <a:extLst>
              <a:ext uri="{FF2B5EF4-FFF2-40B4-BE49-F238E27FC236}">
                <a16:creationId xmlns:a16="http://schemas.microsoft.com/office/drawing/2014/main" id="{FAF43AFC-F356-7C77-42ED-D04C1DCB1407}"/>
              </a:ext>
            </a:extLst>
          </p:cNvPr>
          <p:cNvSpPr>
            <a:spLocks noGrp="1"/>
          </p:cNvSpPr>
          <p:nvPr>
            <p:ph type="pic" sz="quarter" idx="25"/>
          </p:nvPr>
        </p:nvSpPr>
        <p:spPr>
          <a:xfrm>
            <a:off x="7916964"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5" name="Picture Placeholder 41">
            <a:extLst>
              <a:ext uri="{FF2B5EF4-FFF2-40B4-BE49-F238E27FC236}">
                <a16:creationId xmlns:a16="http://schemas.microsoft.com/office/drawing/2014/main" id="{B055C43A-5F91-E3E1-824B-3D9DBC46C990}"/>
              </a:ext>
            </a:extLst>
          </p:cNvPr>
          <p:cNvSpPr>
            <a:spLocks noGrp="1"/>
          </p:cNvSpPr>
          <p:nvPr>
            <p:ph type="pic" sz="quarter" idx="26"/>
          </p:nvPr>
        </p:nvSpPr>
        <p:spPr>
          <a:xfrm>
            <a:off x="10078212"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6" name="Picture Placeholder 41">
            <a:extLst>
              <a:ext uri="{FF2B5EF4-FFF2-40B4-BE49-F238E27FC236}">
                <a16:creationId xmlns:a16="http://schemas.microsoft.com/office/drawing/2014/main" id="{E5865370-14B5-B57B-793F-0939E43C797C}"/>
              </a:ext>
            </a:extLst>
          </p:cNvPr>
          <p:cNvSpPr>
            <a:spLocks noGrp="1"/>
          </p:cNvSpPr>
          <p:nvPr>
            <p:ph type="pic" sz="quarter" idx="27"/>
          </p:nvPr>
        </p:nvSpPr>
        <p:spPr>
          <a:xfrm>
            <a:off x="5794056"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7C04BCDD-1238-6F57-82E1-0907C9B0DF9A}"/>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0245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83680" y="1883664"/>
            <a:ext cx="5230368" cy="1773936"/>
          </a:xfrm>
        </p:spPr>
        <p:txBody>
          <a:bodyPr anchor="b">
            <a:no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583680" y="4059936"/>
            <a:ext cx="5230368" cy="1527048"/>
          </a:xfrm>
        </p:spPr>
        <p:txBody>
          <a:bodyPr>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riangle 2">
            <a:extLst>
              <a:ext uri="{FF2B5EF4-FFF2-40B4-BE49-F238E27FC236}">
                <a16:creationId xmlns:a16="http://schemas.microsoft.com/office/drawing/2014/main" id="{A706176C-DE3B-34E7-E308-E5516DCAE9DF}"/>
              </a:ext>
            </a:extLst>
          </p:cNvPr>
          <p:cNvSpPr/>
          <p:nvPr userDrawn="1"/>
        </p:nvSpPr>
        <p:spPr>
          <a:xfrm rot="2731129" flipH="1">
            <a:off x="3381079" y="1810544"/>
            <a:ext cx="2398338" cy="2070985"/>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24802 w 5064988"/>
              <a:gd name="connsiteY0" fmla="*/ 3102785 h 4402324"/>
              <a:gd name="connsiteX1" fmla="*/ 3175317 w 5064988"/>
              <a:gd name="connsiteY1" fmla="*/ 26435 h 4402324"/>
              <a:gd name="connsiteX2" fmla="*/ 4940895 w 5064988"/>
              <a:gd name="connsiteY2" fmla="*/ 4257817 h 4402324"/>
              <a:gd name="connsiteX3" fmla="*/ 24802 w 5064988"/>
              <a:gd name="connsiteY3" fmla="*/ 3102785 h 4402324"/>
              <a:gd name="connsiteX0" fmla="*/ 176394 w 5216580"/>
              <a:gd name="connsiteY0" fmla="*/ 3115981 h 4583471"/>
              <a:gd name="connsiteX1" fmla="*/ 3326909 w 5216580"/>
              <a:gd name="connsiteY1" fmla="*/ 39631 h 4583471"/>
              <a:gd name="connsiteX2" fmla="*/ 5092487 w 5216580"/>
              <a:gd name="connsiteY2" fmla="*/ 4271013 h 4583471"/>
              <a:gd name="connsiteX3" fmla="*/ 176394 w 5216580"/>
              <a:gd name="connsiteY3" fmla="*/ 3115981 h 4583471"/>
              <a:gd name="connsiteX0" fmla="*/ 15210 w 4678213"/>
              <a:gd name="connsiteY0" fmla="*/ 3101798 h 3799725"/>
              <a:gd name="connsiteX1" fmla="*/ 3165725 w 4678213"/>
              <a:gd name="connsiteY1" fmla="*/ 25448 h 3799725"/>
              <a:gd name="connsiteX2" fmla="*/ 4516292 w 4678213"/>
              <a:gd name="connsiteY2" fmla="*/ 3559583 h 3799725"/>
              <a:gd name="connsiteX3" fmla="*/ 15210 w 4678213"/>
              <a:gd name="connsiteY3" fmla="*/ 3101798 h 3799725"/>
              <a:gd name="connsiteX0" fmla="*/ 15210 w 5235277"/>
              <a:gd name="connsiteY0" fmla="*/ 3101798 h 4322047"/>
              <a:gd name="connsiteX1" fmla="*/ 3165725 w 5235277"/>
              <a:gd name="connsiteY1" fmla="*/ 25448 h 4322047"/>
              <a:gd name="connsiteX2" fmla="*/ 4516292 w 5235277"/>
              <a:gd name="connsiteY2" fmla="*/ 3559583 h 4322047"/>
              <a:gd name="connsiteX3" fmla="*/ 15210 w 5235277"/>
              <a:gd name="connsiteY3" fmla="*/ 3101798 h 4322047"/>
              <a:gd name="connsiteX0" fmla="*/ 26802 w 5246869"/>
              <a:gd name="connsiteY0" fmla="*/ 3104602 h 4397353"/>
              <a:gd name="connsiteX1" fmla="*/ 3177317 w 5246869"/>
              <a:gd name="connsiteY1" fmla="*/ 28252 h 4397353"/>
              <a:gd name="connsiteX2" fmla="*/ 4527884 w 5246869"/>
              <a:gd name="connsiteY2" fmla="*/ 3562387 h 4397353"/>
              <a:gd name="connsiteX3" fmla="*/ 26802 w 5246869"/>
              <a:gd name="connsiteY3" fmla="*/ 3104602 h 4397353"/>
              <a:gd name="connsiteX0" fmla="*/ 46594 w 5266661"/>
              <a:gd name="connsiteY0" fmla="*/ 3111058 h 4547804"/>
              <a:gd name="connsiteX1" fmla="*/ 3197109 w 5266661"/>
              <a:gd name="connsiteY1" fmla="*/ 34708 h 4547804"/>
              <a:gd name="connsiteX2" fmla="*/ 4547676 w 5266661"/>
              <a:gd name="connsiteY2" fmla="*/ 3568843 h 4547804"/>
              <a:gd name="connsiteX3" fmla="*/ 46594 w 5266661"/>
              <a:gd name="connsiteY3" fmla="*/ 3111058 h 4547804"/>
            </a:gdLst>
            <a:ahLst/>
            <a:cxnLst>
              <a:cxn ang="0">
                <a:pos x="connsiteX0" y="connsiteY0"/>
              </a:cxn>
              <a:cxn ang="0">
                <a:pos x="connsiteX1" y="connsiteY1"/>
              </a:cxn>
              <a:cxn ang="0">
                <a:pos x="connsiteX2" y="connsiteY2"/>
              </a:cxn>
              <a:cxn ang="0">
                <a:pos x="connsiteX3" y="connsiteY3"/>
              </a:cxn>
            </a:cxnLst>
            <a:rect l="l" t="t" r="r" b="b"/>
            <a:pathLst>
              <a:path w="5266661" h="4547804">
                <a:moveTo>
                  <a:pt x="46594" y="3111058"/>
                </a:moveTo>
                <a:cubicBezTo>
                  <a:pt x="-373125" y="1686135"/>
                  <a:pt x="2153170" y="-286134"/>
                  <a:pt x="3197109" y="34708"/>
                </a:cubicBezTo>
                <a:cubicBezTo>
                  <a:pt x="4241048" y="355550"/>
                  <a:pt x="6386084" y="1880811"/>
                  <a:pt x="4547676" y="3568843"/>
                </a:cubicBezTo>
                <a:cubicBezTo>
                  <a:pt x="2709268" y="5256875"/>
                  <a:pt x="466313" y="4535981"/>
                  <a:pt x="46594" y="311105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Triangle 2">
            <a:extLst>
              <a:ext uri="{FF2B5EF4-FFF2-40B4-BE49-F238E27FC236}">
                <a16:creationId xmlns:a16="http://schemas.microsoft.com/office/drawing/2014/main" id="{4191ACCE-E2FF-ADC5-FEB0-FA8A3F9626AE}"/>
              </a:ext>
            </a:extLst>
          </p:cNvPr>
          <p:cNvSpPr/>
          <p:nvPr userDrawn="1"/>
        </p:nvSpPr>
        <p:spPr>
          <a:xfrm rot="7237460" flipH="1">
            <a:off x="1812165" y="3120345"/>
            <a:ext cx="3992494" cy="261363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riangle 2">
            <a:extLst>
              <a:ext uri="{FF2B5EF4-FFF2-40B4-BE49-F238E27FC236}">
                <a16:creationId xmlns:a16="http://schemas.microsoft.com/office/drawing/2014/main" id="{22C8BC4C-7DCA-1B85-484B-247D5B590328}"/>
              </a:ext>
            </a:extLst>
          </p:cNvPr>
          <p:cNvSpPr/>
          <p:nvPr userDrawn="1"/>
        </p:nvSpPr>
        <p:spPr>
          <a:xfrm rot="2201564" flipH="1">
            <a:off x="2358749" y="362550"/>
            <a:ext cx="3363416" cy="2201818"/>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20" name="Group 19">
            <a:extLst>
              <a:ext uri="{FF2B5EF4-FFF2-40B4-BE49-F238E27FC236}">
                <a16:creationId xmlns:a16="http://schemas.microsoft.com/office/drawing/2014/main" id="{A98EEF5F-359B-0A3E-4703-17D54C337F7D}"/>
              </a:ext>
            </a:extLst>
          </p:cNvPr>
          <p:cNvGrpSpPr/>
          <p:nvPr userDrawn="1"/>
        </p:nvGrpSpPr>
        <p:grpSpPr>
          <a:xfrm>
            <a:off x="6675146" y="3793035"/>
            <a:ext cx="4398604" cy="130784"/>
            <a:chOff x="3862913" y="5584851"/>
            <a:chExt cx="3422601" cy="153845"/>
          </a:xfrm>
        </p:grpSpPr>
        <p:sp>
          <p:nvSpPr>
            <p:cNvPr id="21" name="Rectangle 20">
              <a:extLst>
                <a:ext uri="{FF2B5EF4-FFF2-40B4-BE49-F238E27FC236}">
                  <a16:creationId xmlns:a16="http://schemas.microsoft.com/office/drawing/2014/main" id="{556F995B-79E9-40FC-EC4F-418B254CB2F2}"/>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B194BB79-1436-93AE-C419-4272735B402A}"/>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3" name="Rectangle 22">
              <a:extLst>
                <a:ext uri="{FF2B5EF4-FFF2-40B4-BE49-F238E27FC236}">
                  <a16:creationId xmlns:a16="http://schemas.microsoft.com/office/drawing/2014/main" id="{A5E49EA0-238C-A57E-25DD-3AE5FA909392}"/>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4" name="Rectangle 23">
              <a:extLst>
                <a:ext uri="{FF2B5EF4-FFF2-40B4-BE49-F238E27FC236}">
                  <a16:creationId xmlns:a16="http://schemas.microsoft.com/office/drawing/2014/main" id="{5D4FB821-AE71-3E47-8FDD-50A9F310CACD}"/>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5" name="Rectangle 24">
              <a:extLst>
                <a:ext uri="{FF2B5EF4-FFF2-40B4-BE49-F238E27FC236}">
                  <a16:creationId xmlns:a16="http://schemas.microsoft.com/office/drawing/2014/main" id="{62FFEF12-AF16-8E0C-F5E3-647B245A5DB7}"/>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6" name="Rectangle 25">
              <a:extLst>
                <a:ext uri="{FF2B5EF4-FFF2-40B4-BE49-F238E27FC236}">
                  <a16:creationId xmlns:a16="http://schemas.microsoft.com/office/drawing/2014/main" id="{72FE276A-B176-37F5-81DD-A7FA387951E0}"/>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Rectangle 26">
              <a:extLst>
                <a:ext uri="{FF2B5EF4-FFF2-40B4-BE49-F238E27FC236}">
                  <a16:creationId xmlns:a16="http://schemas.microsoft.com/office/drawing/2014/main" id="{BAB844B3-BEDC-58B8-BBE2-4A2BD1B962B6}"/>
                </a:ext>
              </a:extLst>
            </p:cNvPr>
            <p:cNvSpPr/>
            <p:nvPr/>
          </p:nvSpPr>
          <p:spPr>
            <a:xfrm>
              <a:off x="3864554" y="5684434"/>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17" name="Picture Placeholder 16">
            <a:extLst>
              <a:ext uri="{FF2B5EF4-FFF2-40B4-BE49-F238E27FC236}">
                <a16:creationId xmlns:a16="http://schemas.microsoft.com/office/drawing/2014/main" id="{08563960-8154-819B-975D-B17D16AA2508}"/>
              </a:ext>
            </a:extLst>
          </p:cNvPr>
          <p:cNvSpPr>
            <a:spLocks noGrp="1"/>
          </p:cNvSpPr>
          <p:nvPr>
            <p:ph type="pic" sz="quarter" idx="10"/>
          </p:nvPr>
        </p:nvSpPr>
        <p:spPr>
          <a:xfrm>
            <a:off x="0" y="0"/>
            <a:ext cx="4559064" cy="6858000"/>
          </a:xfrm>
          <a:custGeom>
            <a:avLst/>
            <a:gdLst>
              <a:gd name="connsiteX0" fmla="*/ 0 w 4559064"/>
              <a:gd name="connsiteY0" fmla="*/ 0 h 6858000"/>
              <a:gd name="connsiteX1" fmla="*/ 3436547 w 4559064"/>
              <a:gd name="connsiteY1" fmla="*/ 0 h 6858000"/>
              <a:gd name="connsiteX2" fmla="*/ 3486113 w 4559064"/>
              <a:gd name="connsiteY2" fmla="*/ 50380 h 6858000"/>
              <a:gd name="connsiteX3" fmla="*/ 4505103 w 4559064"/>
              <a:gd name="connsiteY3" fmla="*/ 3615110 h 6858000"/>
              <a:gd name="connsiteX4" fmla="*/ 2867386 w 4559064"/>
              <a:gd name="connsiteY4" fmla="*/ 6834846 h 6858000"/>
              <a:gd name="connsiteX5" fmla="*/ 2848782 w 4559064"/>
              <a:gd name="connsiteY5" fmla="*/ 6848973 h 6858000"/>
              <a:gd name="connsiteX6" fmla="*/ 2835078 w 4559064"/>
              <a:gd name="connsiteY6" fmla="*/ 6858000 h 6858000"/>
              <a:gd name="connsiteX7" fmla="*/ 0 w 455906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9064" h="6858000">
                <a:moveTo>
                  <a:pt x="0" y="0"/>
                </a:moveTo>
                <a:lnTo>
                  <a:pt x="3436547" y="0"/>
                </a:lnTo>
                <a:lnTo>
                  <a:pt x="3486113" y="50380"/>
                </a:lnTo>
                <a:cubicBezTo>
                  <a:pt x="4418018" y="1058627"/>
                  <a:pt x="4688463" y="2594351"/>
                  <a:pt x="4505103" y="3615110"/>
                </a:cubicBezTo>
                <a:cubicBezTo>
                  <a:pt x="4358416" y="4431718"/>
                  <a:pt x="3774605" y="5735358"/>
                  <a:pt x="2867386" y="6834846"/>
                </a:cubicBezTo>
                <a:cubicBezTo>
                  <a:pt x="2864078" y="6838585"/>
                  <a:pt x="2856912" y="6843618"/>
                  <a:pt x="2848782" y="6848973"/>
                </a:cubicBezTo>
                <a:lnTo>
                  <a:pt x="2835078"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777240" y="1051560"/>
            <a:ext cx="4928616" cy="1325880"/>
          </a:xfrm>
        </p:spPr>
        <p:txBody>
          <a:bodyPr anchor="ctr">
            <a:noAutofit/>
          </a:bodyPr>
          <a:lstStyle>
            <a:lvl1pPr>
              <a:defRPr sz="4800"/>
            </a:lvl1pPr>
          </a:lstStyle>
          <a:p>
            <a:r>
              <a:rPr lang="en-US"/>
              <a:t>Click to edit Master title style</a:t>
            </a:r>
          </a:p>
        </p:txBody>
      </p:sp>
      <p:sp>
        <p:nvSpPr>
          <p:cNvPr id="9" name="Triangle 2">
            <a:extLst>
              <a:ext uri="{FF2B5EF4-FFF2-40B4-BE49-F238E27FC236}">
                <a16:creationId xmlns:a16="http://schemas.microsoft.com/office/drawing/2014/main" id="{5EB8A065-03DB-880F-ECEB-1EB0C3BA3ED4}"/>
              </a:ext>
            </a:extLst>
          </p:cNvPr>
          <p:cNvSpPr/>
          <p:nvPr userDrawn="1"/>
        </p:nvSpPr>
        <p:spPr>
          <a:xfrm rot="18063433">
            <a:off x="6691756" y="3506614"/>
            <a:ext cx="2243660" cy="1673591"/>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riangle 2">
            <a:extLst>
              <a:ext uri="{FF2B5EF4-FFF2-40B4-BE49-F238E27FC236}">
                <a16:creationId xmlns:a16="http://schemas.microsoft.com/office/drawing/2014/main" id="{245AC05D-9D11-0077-E419-8E8CFFDA5874}"/>
              </a:ext>
            </a:extLst>
          </p:cNvPr>
          <p:cNvSpPr/>
          <p:nvPr userDrawn="1"/>
        </p:nvSpPr>
        <p:spPr>
          <a:xfrm rot="16535288">
            <a:off x="6931487" y="669775"/>
            <a:ext cx="4197907" cy="274810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Oval 17">
            <a:extLst>
              <a:ext uri="{FF2B5EF4-FFF2-40B4-BE49-F238E27FC236}">
                <a16:creationId xmlns:a16="http://schemas.microsoft.com/office/drawing/2014/main" id="{DF56657E-5220-AEB3-0A76-4BB2195FDBA3}"/>
              </a:ext>
            </a:extLst>
          </p:cNvPr>
          <p:cNvSpPr/>
          <p:nvPr userDrawn="1"/>
        </p:nvSpPr>
        <p:spPr>
          <a:xfrm rot="4082932">
            <a:off x="6216027" y="3679687"/>
            <a:ext cx="2485000" cy="2654351"/>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Picture Placeholder 15">
            <a:extLst>
              <a:ext uri="{FF2B5EF4-FFF2-40B4-BE49-F238E27FC236}">
                <a16:creationId xmlns:a16="http://schemas.microsoft.com/office/drawing/2014/main" id="{3778872B-E0D9-886F-4C62-41F0F10485E2}"/>
              </a:ext>
            </a:extLst>
          </p:cNvPr>
          <p:cNvSpPr>
            <a:spLocks noGrp="1"/>
          </p:cNvSpPr>
          <p:nvPr>
            <p:ph type="pic" idx="1"/>
          </p:nvPr>
        </p:nvSpPr>
        <p:spPr>
          <a:xfrm>
            <a:off x="6560284" y="0"/>
            <a:ext cx="5631717" cy="6857999"/>
          </a:xfrm>
          <a:custGeom>
            <a:avLst/>
            <a:gdLst>
              <a:gd name="connsiteX0" fmla="*/ 2590010 w 5631717"/>
              <a:gd name="connsiteY0" fmla="*/ 0 h 6857999"/>
              <a:gd name="connsiteX1" fmla="*/ 5631717 w 5631717"/>
              <a:gd name="connsiteY1" fmla="*/ 1212 h 6857999"/>
              <a:gd name="connsiteX2" fmla="*/ 5631717 w 5631717"/>
              <a:gd name="connsiteY2" fmla="*/ 6857999 h 6857999"/>
              <a:gd name="connsiteX3" fmla="*/ 0 w 5631717"/>
              <a:gd name="connsiteY3" fmla="*/ 6857999 h 6857999"/>
              <a:gd name="connsiteX4" fmla="*/ 39901 w 5631717"/>
              <a:gd name="connsiteY4" fmla="*/ 6763081 h 6857999"/>
              <a:gd name="connsiteX5" fmla="*/ 544454 w 5631717"/>
              <a:gd name="connsiteY5" fmla="*/ 5946557 h 6857999"/>
              <a:gd name="connsiteX6" fmla="*/ 672811 w 5631717"/>
              <a:gd name="connsiteY6" fmla="*/ 5765676 h 6857999"/>
              <a:gd name="connsiteX7" fmla="*/ 731342 w 5631717"/>
              <a:gd name="connsiteY7" fmla="*/ 5660755 h 6857999"/>
              <a:gd name="connsiteX8" fmla="*/ 833454 w 5631717"/>
              <a:gd name="connsiteY8" fmla="*/ 5521626 h 6857999"/>
              <a:gd name="connsiteX9" fmla="*/ 961393 w 5631717"/>
              <a:gd name="connsiteY9" fmla="*/ 5303328 h 6857999"/>
              <a:gd name="connsiteX10" fmla="*/ 1325644 w 5631717"/>
              <a:gd name="connsiteY10" fmla="*/ 4367182 h 6857999"/>
              <a:gd name="connsiteX11" fmla="*/ 1426358 w 5631717"/>
              <a:gd name="connsiteY11" fmla="*/ 3454426 h 6857999"/>
              <a:gd name="connsiteX12" fmla="*/ 1430402 w 5631717"/>
              <a:gd name="connsiteY12" fmla="*/ 3239987 h 6857999"/>
              <a:gd name="connsiteX13" fmla="*/ 1436946 w 5631717"/>
              <a:gd name="connsiteY13" fmla="*/ 3000917 h 6857999"/>
              <a:gd name="connsiteX14" fmla="*/ 2324003 w 5631717"/>
              <a:gd name="connsiteY14" fmla="*/ 456577 h 6857999"/>
              <a:gd name="connsiteX15" fmla="*/ 2565264 w 5631717"/>
              <a:gd name="connsiteY15" fmla="*/ 6604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31717" h="6857999">
                <a:moveTo>
                  <a:pt x="2590010" y="0"/>
                </a:moveTo>
                <a:lnTo>
                  <a:pt x="5631717" y="1212"/>
                </a:lnTo>
                <a:lnTo>
                  <a:pt x="5631717" y="6857999"/>
                </a:lnTo>
                <a:lnTo>
                  <a:pt x="0" y="6857999"/>
                </a:lnTo>
                <a:lnTo>
                  <a:pt x="39901" y="6763081"/>
                </a:lnTo>
                <a:cubicBezTo>
                  <a:pt x="162360" y="6499491"/>
                  <a:pt x="325518" y="6226512"/>
                  <a:pt x="544454" y="5946557"/>
                </a:cubicBezTo>
                <a:cubicBezTo>
                  <a:pt x="593106" y="5884344"/>
                  <a:pt x="635790" y="5824037"/>
                  <a:pt x="672811" y="5765676"/>
                </a:cubicBezTo>
                <a:lnTo>
                  <a:pt x="731342" y="5660755"/>
                </a:lnTo>
                <a:lnTo>
                  <a:pt x="833454" y="5521626"/>
                </a:lnTo>
                <a:cubicBezTo>
                  <a:pt x="882143" y="5448034"/>
                  <a:pt x="925029" y="5375010"/>
                  <a:pt x="961393" y="5303328"/>
                </a:cubicBezTo>
                <a:cubicBezTo>
                  <a:pt x="1133490" y="4988076"/>
                  <a:pt x="1248150" y="4675332"/>
                  <a:pt x="1325644" y="4367182"/>
                </a:cubicBezTo>
                <a:cubicBezTo>
                  <a:pt x="1403138" y="4059031"/>
                  <a:pt x="1421842" y="3824521"/>
                  <a:pt x="1426358" y="3454426"/>
                </a:cubicBezTo>
                <a:cubicBezTo>
                  <a:pt x="1427706" y="3382946"/>
                  <a:pt x="1423738" y="3433060"/>
                  <a:pt x="1430402" y="3239987"/>
                </a:cubicBezTo>
                <a:cubicBezTo>
                  <a:pt x="1436128" y="3079235"/>
                  <a:pt x="1431220" y="3071796"/>
                  <a:pt x="1436946" y="3000917"/>
                </a:cubicBezTo>
                <a:cubicBezTo>
                  <a:pt x="1482898" y="2290469"/>
                  <a:pt x="1545563" y="1451969"/>
                  <a:pt x="2324003" y="456577"/>
                </a:cubicBezTo>
                <a:cubicBezTo>
                  <a:pt x="2433469" y="316599"/>
                  <a:pt x="2512714" y="186267"/>
                  <a:pt x="2565264" y="66040"/>
                </a:cubicBezTo>
                <a:close/>
              </a:path>
            </a:pathLst>
          </a:custGeom>
          <a:solidFill>
            <a:schemeClr val="bg1">
              <a:lumMod val="95000"/>
            </a:schemeClr>
          </a:solidFill>
        </p:spPr>
        <p:txBody>
          <a:bodyPr wrap="square" anchor="ctr">
            <a:noAutofit/>
          </a:bodyPr>
          <a:lstStyle>
            <a:lvl1pPr marL="0" indent="0" algn="ctr">
              <a:buFont typeface="Arial" panose="020B0604020202020204" pitchFamily="34" charse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ext Placeholder 17">
            <a:extLst>
              <a:ext uri="{FF2B5EF4-FFF2-40B4-BE49-F238E27FC236}">
                <a16:creationId xmlns:a16="http://schemas.microsoft.com/office/drawing/2014/main" id="{C6A0D53E-8DD0-B163-9F83-6488106E01FB}"/>
              </a:ext>
            </a:extLst>
          </p:cNvPr>
          <p:cNvSpPr>
            <a:spLocks noGrp="1"/>
          </p:cNvSpPr>
          <p:nvPr>
            <p:ph type="body" sz="quarter" idx="13"/>
          </p:nvPr>
        </p:nvSpPr>
        <p:spPr>
          <a:xfrm>
            <a:off x="804672" y="2295144"/>
            <a:ext cx="4928616" cy="2651760"/>
          </a:xfrm>
        </p:spPr>
        <p:txBody>
          <a:bodyPr>
            <a:noAutofit/>
          </a:bodyPr>
          <a:lstStyle>
            <a:lvl1pPr>
              <a:spcBef>
                <a:spcPts val="1000"/>
              </a:spcBef>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21" name="Slide Number Placeholder 20">
            <a:extLst>
              <a:ext uri="{FF2B5EF4-FFF2-40B4-BE49-F238E27FC236}">
                <a16:creationId xmlns:a16="http://schemas.microsoft.com/office/drawing/2014/main" id="{1F08CEC9-D752-F0E2-7CED-4FCAA57C2EA9}"/>
              </a:ext>
            </a:extLst>
          </p:cNvPr>
          <p:cNvSpPr>
            <a:spLocks noGrp="1"/>
          </p:cNvSpPr>
          <p:nvPr>
            <p:ph type="sldNum" sz="quarter" idx="12"/>
          </p:nvPr>
        </p:nvSpPr>
        <p:spPr>
          <a:xfrm>
            <a:off x="11494008" y="6372410"/>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solidFill>
            <a:schemeClr val="tx2">
              <a:lumMod val="75000"/>
              <a:lumOff val="25000"/>
            </a:schemeClr>
          </a:solidFill>
        </p:spPr>
        <p:txBody>
          <a:bodyPr wrap="square">
            <a:noAutofit/>
          </a:bodyPr>
          <a:lstStyle>
            <a:lvl1pPr algn="ct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588CB2E-13B3-FCC9-7990-1475F55BD104}"/>
              </a:ext>
            </a:extLst>
          </p:cNvPr>
          <p:cNvSpPr/>
          <p:nvPr userDrawn="1"/>
        </p:nvSpPr>
        <p:spPr>
          <a:xfrm>
            <a:off x="695009" y="180459"/>
            <a:ext cx="11009175" cy="6544064"/>
          </a:xfrm>
          <a:custGeom>
            <a:avLst/>
            <a:gdLst>
              <a:gd name="connsiteX0" fmla="*/ 5671719 w 11009175"/>
              <a:gd name="connsiteY0" fmla="*/ 133 h 6544064"/>
              <a:gd name="connsiteX1" fmla="*/ 8888406 w 11009175"/>
              <a:gd name="connsiteY1" fmla="*/ 5225085 h 6544064"/>
              <a:gd name="connsiteX2" fmla="*/ 579340 w 11009175"/>
              <a:gd name="connsiteY2" fmla="*/ 5973973 h 6544064"/>
              <a:gd name="connsiteX3" fmla="*/ 3799737 w 11009175"/>
              <a:gd name="connsiteY3" fmla="*/ 312285 h 6544064"/>
              <a:gd name="connsiteX4" fmla="*/ 5671719 w 11009175"/>
              <a:gd name="connsiteY4" fmla="*/ 133 h 654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175" h="6544064">
                <a:moveTo>
                  <a:pt x="5671719" y="133"/>
                </a:moveTo>
                <a:cubicBezTo>
                  <a:pt x="10502895" y="-32605"/>
                  <a:pt x="13110484" y="6035901"/>
                  <a:pt x="8888406" y="5225085"/>
                </a:cubicBezTo>
                <a:cubicBezTo>
                  <a:pt x="4147828" y="4314695"/>
                  <a:pt x="2446109" y="7881365"/>
                  <a:pt x="579340" y="5973973"/>
                </a:cubicBezTo>
                <a:cubicBezTo>
                  <a:pt x="-1287429" y="4066581"/>
                  <a:pt x="1780200" y="902713"/>
                  <a:pt x="3799737" y="312285"/>
                </a:cubicBezTo>
                <a:cubicBezTo>
                  <a:pt x="4451579" y="100191"/>
                  <a:pt x="5078417" y="4154"/>
                  <a:pt x="5671719" y="1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3C9A7D6B-CD07-F18A-EB90-872AF7151716}"/>
              </a:ext>
            </a:extLst>
          </p:cNvPr>
          <p:cNvSpPr/>
          <p:nvPr userDrawn="1"/>
        </p:nvSpPr>
        <p:spPr>
          <a:xfrm>
            <a:off x="8213789" y="0"/>
            <a:ext cx="3490395" cy="2990132"/>
          </a:xfrm>
          <a:custGeom>
            <a:avLst/>
            <a:gdLst>
              <a:gd name="connsiteX0" fmla="*/ 9820 w 3490395"/>
              <a:gd name="connsiteY0" fmla="*/ 0 h 2990132"/>
              <a:gd name="connsiteX1" fmla="*/ 3326144 w 3490395"/>
              <a:gd name="connsiteY1" fmla="*/ 0 h 2990132"/>
              <a:gd name="connsiteX2" fmla="*/ 3355148 w 3490395"/>
              <a:gd name="connsiteY2" fmla="*/ 31976 h 2990132"/>
              <a:gd name="connsiteX3" fmla="*/ 3469206 w 3490395"/>
              <a:gd name="connsiteY3" fmla="*/ 251990 h 2990132"/>
              <a:gd name="connsiteX4" fmla="*/ 1272961 w 3490395"/>
              <a:gd name="connsiteY4" fmla="*/ 2945433 h 2990132"/>
              <a:gd name="connsiteX5" fmla="*/ 84 w 3490395"/>
              <a:gd name="connsiteY5" fmla="*/ 261380 h 299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395" h="2990132">
                <a:moveTo>
                  <a:pt x="9820" y="0"/>
                </a:moveTo>
                <a:lnTo>
                  <a:pt x="3326144" y="0"/>
                </a:lnTo>
                <a:lnTo>
                  <a:pt x="3355148" y="31976"/>
                </a:lnTo>
                <a:cubicBezTo>
                  <a:pt x="3412900" y="103082"/>
                  <a:pt x="3452270" y="176654"/>
                  <a:pt x="3469206" y="251990"/>
                </a:cubicBezTo>
                <a:cubicBezTo>
                  <a:pt x="3649852" y="1055568"/>
                  <a:pt x="2654828" y="3336449"/>
                  <a:pt x="1272961" y="2945433"/>
                </a:cubicBezTo>
                <a:cubicBezTo>
                  <a:pt x="322928" y="2676609"/>
                  <a:pt x="-6036" y="1263927"/>
                  <a:pt x="84" y="26138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7" name="Freeform: Shape 16">
            <a:extLst>
              <a:ext uri="{FF2B5EF4-FFF2-40B4-BE49-F238E27FC236}">
                <a16:creationId xmlns:a16="http://schemas.microsoft.com/office/drawing/2014/main" id="{ACAF09C9-D54E-7785-7B9A-84D85BBD0F35}"/>
              </a:ext>
            </a:extLst>
          </p:cNvPr>
          <p:cNvSpPr/>
          <p:nvPr userDrawn="1"/>
        </p:nvSpPr>
        <p:spPr>
          <a:xfrm>
            <a:off x="7118763" y="-68389"/>
            <a:ext cx="2151657" cy="1747175"/>
          </a:xfrm>
          <a:custGeom>
            <a:avLst/>
            <a:gdLst>
              <a:gd name="connsiteX0" fmla="*/ 398864 w 2146359"/>
              <a:gd name="connsiteY0" fmla="*/ 0 h 1800706"/>
              <a:gd name="connsiteX1" fmla="*/ 1772637 w 2146359"/>
              <a:gd name="connsiteY1" fmla="*/ 0 h 1800706"/>
              <a:gd name="connsiteX2" fmla="*/ 1874163 w 2146359"/>
              <a:gd name="connsiteY2" fmla="*/ 53531 h 1800706"/>
              <a:gd name="connsiteX3" fmla="*/ 2110427 w 2146359"/>
              <a:gd name="connsiteY3" fmla="*/ 287988 h 1800706"/>
              <a:gd name="connsiteX4" fmla="*/ 1444651 w 2146359"/>
              <a:gd name="connsiteY4" fmla="*/ 1744615 h 1800706"/>
              <a:gd name="connsiteX5" fmla="*/ 25986 w 2146359"/>
              <a:gd name="connsiteY5" fmla="*/ 1140999 h 1800706"/>
              <a:gd name="connsiteX6" fmla="*/ 383281 w 2146359"/>
              <a:gd name="connsiteY6" fmla="*/ 18248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7" fmla="*/ 1864077 w 2146359"/>
              <a:gd name="connsiteY7" fmla="*/ 9144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0" fmla="*/ 1777935 w 2151657"/>
              <a:gd name="connsiteY0" fmla="*/ 0 h 1800706"/>
              <a:gd name="connsiteX1" fmla="*/ 1879461 w 2151657"/>
              <a:gd name="connsiteY1" fmla="*/ 53531 h 1800706"/>
              <a:gd name="connsiteX2" fmla="*/ 2115725 w 2151657"/>
              <a:gd name="connsiteY2" fmla="*/ 287988 h 1800706"/>
              <a:gd name="connsiteX3" fmla="*/ 1449949 w 2151657"/>
              <a:gd name="connsiteY3" fmla="*/ 1744615 h 1800706"/>
              <a:gd name="connsiteX4" fmla="*/ 31284 w 2151657"/>
              <a:gd name="connsiteY4" fmla="*/ 1140999 h 1800706"/>
              <a:gd name="connsiteX5" fmla="*/ 335239 w 2151657"/>
              <a:gd name="connsiteY5" fmla="*/ 94448 h 1800706"/>
              <a:gd name="connsiteX0" fmla="*/ 1879461 w 2151657"/>
              <a:gd name="connsiteY0" fmla="*/ 0 h 1747175"/>
              <a:gd name="connsiteX1" fmla="*/ 2115725 w 2151657"/>
              <a:gd name="connsiteY1" fmla="*/ 234457 h 1747175"/>
              <a:gd name="connsiteX2" fmla="*/ 1449949 w 2151657"/>
              <a:gd name="connsiteY2" fmla="*/ 1691084 h 1747175"/>
              <a:gd name="connsiteX3" fmla="*/ 31284 w 2151657"/>
              <a:gd name="connsiteY3" fmla="*/ 1087468 h 1747175"/>
              <a:gd name="connsiteX4" fmla="*/ 335239 w 2151657"/>
              <a:gd name="connsiteY4" fmla="*/ 40917 h 174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657" h="1747175">
                <a:moveTo>
                  <a:pt x="1879461" y="0"/>
                </a:moveTo>
                <a:cubicBezTo>
                  <a:pt x="1995915" y="72714"/>
                  <a:pt x="2082421" y="153158"/>
                  <a:pt x="2115725" y="234457"/>
                </a:cubicBezTo>
                <a:cubicBezTo>
                  <a:pt x="2248941" y="559652"/>
                  <a:pt x="2008387" y="1466014"/>
                  <a:pt x="1449949" y="1691084"/>
                </a:cubicBezTo>
                <a:cubicBezTo>
                  <a:pt x="891511" y="1916153"/>
                  <a:pt x="164500" y="1412663"/>
                  <a:pt x="31284" y="1087468"/>
                </a:cubicBezTo>
                <a:cubicBezTo>
                  <a:pt x="-68628" y="843572"/>
                  <a:pt x="80965" y="363691"/>
                  <a:pt x="335239" y="40917"/>
                </a:cubicBezTo>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E18BC3D-3493-89F4-9FDC-7C5F1C93D5A9}"/>
              </a:ext>
            </a:extLst>
          </p:cNvPr>
          <p:cNvSpPr>
            <a:spLocks noGrp="1"/>
          </p:cNvSpPr>
          <p:nvPr>
            <p:ph type="title"/>
          </p:nvPr>
        </p:nvSpPr>
        <p:spPr>
          <a:xfrm>
            <a:off x="1900084" y="2426660"/>
            <a:ext cx="8391832" cy="2046185"/>
          </a:xfrm>
        </p:spPr>
        <p:txBody>
          <a:bodyPr anchor="t">
            <a:noAutofit/>
          </a:bodyPr>
          <a:lstStyle>
            <a:lvl1pPr algn="ctr">
              <a:lnSpc>
                <a:spcPct val="100000"/>
              </a:lnSpc>
              <a:defRPr sz="6000">
                <a:solidFill>
                  <a:schemeClr val="bg1"/>
                </a:solidFill>
                <a:latin typeface="Cambria" panose="02040503050406030204" pitchFamily="18" charset="0"/>
                <a:ea typeface="Cambria" panose="02040503050406030204" pitchFamily="18" charset="0"/>
              </a:defRPr>
            </a:lvl1pPr>
          </a:lstStyle>
          <a:p>
            <a:r>
              <a:rPr lang="en-US" dirty="0"/>
              <a:t>Click to edit Master title style</a:t>
            </a:r>
          </a:p>
        </p:txBody>
      </p:sp>
      <p:sp>
        <p:nvSpPr>
          <p:cNvPr id="22" name="Text Placeholder 21">
            <a:extLst>
              <a:ext uri="{FF2B5EF4-FFF2-40B4-BE49-F238E27FC236}">
                <a16:creationId xmlns:a16="http://schemas.microsoft.com/office/drawing/2014/main" id="{14B0568A-52A9-D3B6-8353-E255CA106A82}"/>
              </a:ext>
            </a:extLst>
          </p:cNvPr>
          <p:cNvSpPr>
            <a:spLocks noGrp="1"/>
          </p:cNvSpPr>
          <p:nvPr>
            <p:ph type="body" sz="quarter" idx="11" hasCustomPrompt="1"/>
          </p:nvPr>
        </p:nvSpPr>
        <p:spPr>
          <a:xfrm>
            <a:off x="1271016" y="640080"/>
            <a:ext cx="731520" cy="3172968"/>
          </a:xfrm>
        </p:spPr>
        <p:txBody>
          <a:bodyPr>
            <a:noAutofit/>
          </a:bodyPr>
          <a:lstStyle>
            <a:lvl1pPr marL="0" indent="0" algn="ctr">
              <a:lnSpc>
                <a:spcPct val="100000"/>
              </a:lnSpc>
              <a:buNone/>
              <a:defRPr sz="20000">
                <a:solidFill>
                  <a:schemeClr val="accent6"/>
                </a:solidFill>
                <a:latin typeface="Source Sans Pro" panose="020B0503030403020204" pitchFamily="34" charset="0"/>
                <a:ea typeface="Source Sans Pro" panose="020B0503030403020204" pitchFamily="34" charset="0"/>
              </a:defRPr>
            </a:lvl1pPr>
          </a:lstStyle>
          <a:p>
            <a:pPr lvl="0"/>
            <a:r>
              <a:rPr lang="en-US" dirty="0"/>
              <a:t>“</a:t>
            </a:r>
          </a:p>
        </p:txBody>
      </p:sp>
      <p:sp>
        <p:nvSpPr>
          <p:cNvPr id="23" name="Text Placeholder 21">
            <a:extLst>
              <a:ext uri="{FF2B5EF4-FFF2-40B4-BE49-F238E27FC236}">
                <a16:creationId xmlns:a16="http://schemas.microsoft.com/office/drawing/2014/main" id="{31C009BC-A885-8FBD-5A6F-3ECD72A5A867}"/>
              </a:ext>
            </a:extLst>
          </p:cNvPr>
          <p:cNvSpPr>
            <a:spLocks noGrp="1"/>
          </p:cNvSpPr>
          <p:nvPr>
            <p:ph type="body" sz="quarter" idx="12" hasCustomPrompt="1"/>
          </p:nvPr>
        </p:nvSpPr>
        <p:spPr>
          <a:xfrm>
            <a:off x="9848088" y="4078224"/>
            <a:ext cx="731520" cy="3172968"/>
          </a:xfrm>
        </p:spPr>
        <p:txBody>
          <a:bodyPr>
            <a:noAutofit/>
          </a:bodyPr>
          <a:lstStyle>
            <a:lvl1pPr marL="0" indent="0" algn="ctr">
              <a:lnSpc>
                <a:spcPct val="100000"/>
              </a:lnSpc>
              <a:buNone/>
              <a:defRPr sz="20000">
                <a:solidFill>
                  <a:schemeClr val="bg1"/>
                </a:solidFill>
                <a:latin typeface="Source Sans Pro" panose="020B0503030403020204" pitchFamily="34" charset="0"/>
                <a:ea typeface="Source Sans Pro" panose="020B0503030403020204" pitchFamily="34" charset="0"/>
              </a:defRPr>
            </a:lvl1pPr>
          </a:lstStyle>
          <a:p>
            <a:pPr lvl="0"/>
            <a:r>
              <a:rPr lang="en-US" dirty="0"/>
              <a:t>”</a:t>
            </a:r>
          </a:p>
        </p:txBody>
      </p:sp>
    </p:spTree>
    <p:extLst>
      <p:ext uri="{BB962C8B-B14F-4D97-AF65-F5344CB8AC3E}">
        <p14:creationId xmlns:p14="http://schemas.microsoft.com/office/powerpoint/2010/main" val="1059301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140E-18C4-7CA4-FB54-99FF930597C2}"/>
              </a:ext>
            </a:extLst>
          </p:cNvPr>
          <p:cNvSpPr>
            <a:spLocks noGrp="1"/>
          </p:cNvSpPr>
          <p:nvPr>
            <p:ph type="title"/>
          </p:nvPr>
        </p:nvSpPr>
        <p:spPr>
          <a:xfrm>
            <a:off x="648928" y="459281"/>
            <a:ext cx="10822804" cy="813563"/>
          </a:xfrm>
        </p:spPr>
        <p:txBody>
          <a:bodyPr anchor="b">
            <a:noAutofit/>
          </a:bodyPr>
          <a:lstStyle>
            <a:lvl1pPr algn="ctr">
              <a:lnSpc>
                <a:spcPct val="170000"/>
              </a:lnSpc>
              <a:defRPr sz="4400" b="1">
                <a:latin typeface="Cambria" panose="02040503050406030204" pitchFamily="18" charset="0"/>
                <a:ea typeface="Cambria" panose="02040503050406030204" pitchFamily="18"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id="{2ADC6C63-11C9-0266-F010-C443878431A8}"/>
              </a:ext>
            </a:extLst>
          </p:cNvPr>
          <p:cNvSpPr>
            <a:spLocks noGrp="1"/>
          </p:cNvSpPr>
          <p:nvPr>
            <p:ph sz="quarter" idx="13"/>
          </p:nvPr>
        </p:nvSpPr>
        <p:spPr>
          <a:xfrm>
            <a:off x="648928" y="1444752"/>
            <a:ext cx="10822803" cy="4297680"/>
          </a:xfrm>
        </p:spPr>
        <p:txBody>
          <a:bodyPr>
            <a:noAutofit/>
          </a:bodyPr>
          <a:lstStyle>
            <a:lvl1pPr marL="2286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1pPr>
            <a:lvl2pPr marL="6858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2pPr>
            <a:lvl3pPr marL="11430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3pPr>
            <a:lvl4pPr marL="16002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4pPr>
            <a:lvl5pPr marL="20574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3E9D3B61-5963-1715-E68E-04E8DC8269B3}"/>
              </a:ext>
            </a:extLst>
          </p:cNvPr>
          <p:cNvCxnSpPr>
            <a:cxnSpLocks/>
          </p:cNvCxnSpPr>
          <p:nvPr userDrawn="1"/>
        </p:nvCxnSpPr>
        <p:spPr>
          <a:xfrm flipV="1">
            <a:off x="1041276" y="1378368"/>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F174AE1-965C-4101-4E5E-D7A3437BE059}"/>
              </a:ext>
            </a:extLst>
          </p:cNvPr>
          <p:cNvCxnSpPr>
            <a:cxnSpLocks/>
          </p:cNvCxnSpPr>
          <p:nvPr userDrawn="1"/>
        </p:nvCxnSpPr>
        <p:spPr>
          <a:xfrm>
            <a:off x="1753849" y="1378368"/>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4DDAA0B-EED4-C5FC-EC52-9DE2015A6B0D}"/>
              </a:ext>
            </a:extLst>
          </p:cNvPr>
          <p:cNvCxnSpPr>
            <a:cxnSpLocks/>
          </p:cNvCxnSpPr>
          <p:nvPr userDrawn="1"/>
        </p:nvCxnSpPr>
        <p:spPr>
          <a:xfrm>
            <a:off x="3924300" y="1376899"/>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BA4712-6E8B-C341-66AF-5E0CA529D4CE}"/>
              </a:ext>
            </a:extLst>
          </p:cNvPr>
          <p:cNvCxnSpPr>
            <a:cxnSpLocks/>
          </p:cNvCxnSpPr>
          <p:nvPr userDrawn="1"/>
        </p:nvCxnSpPr>
        <p:spPr>
          <a:xfrm>
            <a:off x="6096000" y="1376899"/>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504713-49F6-3075-9DB9-1DF938D88DCB}"/>
              </a:ext>
            </a:extLst>
          </p:cNvPr>
          <p:cNvCxnSpPr>
            <a:cxnSpLocks/>
          </p:cNvCxnSpPr>
          <p:nvPr userDrawn="1"/>
        </p:nvCxnSpPr>
        <p:spPr>
          <a:xfrm>
            <a:off x="8257515" y="1387560"/>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233511-5CF9-0557-CB1B-252E8EEFFA29}"/>
              </a:ext>
            </a:extLst>
          </p:cNvPr>
          <p:cNvCxnSpPr>
            <a:cxnSpLocks/>
          </p:cNvCxnSpPr>
          <p:nvPr userDrawn="1"/>
        </p:nvCxnSpPr>
        <p:spPr>
          <a:xfrm>
            <a:off x="10446712" y="1383812"/>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52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274A4B1-8B4D-AD8C-A527-4D590BB6C443}"/>
              </a:ext>
            </a:extLst>
          </p:cNvPr>
          <p:cNvSpPr>
            <a:spLocks noGrp="1"/>
          </p:cNvSpPr>
          <p:nvPr>
            <p:ph type="pic" sz="quarter" idx="13"/>
          </p:nvPr>
        </p:nvSpPr>
        <p:spPr>
          <a:xfrm>
            <a:off x="1047364" y="2763552"/>
            <a:ext cx="1378059" cy="1205624"/>
          </a:xfrm>
          <a:custGeom>
            <a:avLst/>
            <a:gdLst>
              <a:gd name="connsiteX0" fmla="*/ 781068 w 1378059"/>
              <a:gd name="connsiteY0" fmla="*/ 194 h 1205624"/>
              <a:gd name="connsiteX1" fmla="*/ 836547 w 1378059"/>
              <a:gd name="connsiteY1" fmla="*/ 9202 h 1205624"/>
              <a:gd name="connsiteX2" fmla="*/ 1189933 w 1378059"/>
              <a:gd name="connsiteY2" fmla="*/ 946102 h 1205624"/>
              <a:gd name="connsiteX3" fmla="*/ 12192 w 1378059"/>
              <a:gd name="connsiteY3" fmla="*/ 824743 h 1205624"/>
              <a:gd name="connsiteX4" fmla="*/ 781068 w 1378059"/>
              <a:gd name="connsiteY4" fmla="*/ 194 h 120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059" h="1205624">
                <a:moveTo>
                  <a:pt x="781068" y="194"/>
                </a:moveTo>
                <a:cubicBezTo>
                  <a:pt x="800887" y="945"/>
                  <a:pt x="819475" y="3886"/>
                  <a:pt x="836547" y="9202"/>
                </a:cubicBezTo>
                <a:cubicBezTo>
                  <a:pt x="1109701" y="94257"/>
                  <a:pt x="1670965" y="498604"/>
                  <a:pt x="1189933" y="946102"/>
                </a:cubicBezTo>
                <a:cubicBezTo>
                  <a:pt x="708900" y="1393599"/>
                  <a:pt x="122014" y="1202490"/>
                  <a:pt x="12192" y="824743"/>
                </a:cubicBezTo>
                <a:cubicBezTo>
                  <a:pt x="-90767" y="470605"/>
                  <a:pt x="483776" y="-11064"/>
                  <a:pt x="781068" y="1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6" name="Picture Placeholder 25">
            <a:extLst>
              <a:ext uri="{FF2B5EF4-FFF2-40B4-BE49-F238E27FC236}">
                <a16:creationId xmlns:a16="http://schemas.microsoft.com/office/drawing/2014/main" id="{1810C904-F55B-7A7C-CFEE-F892A0E01DE9}"/>
              </a:ext>
            </a:extLst>
          </p:cNvPr>
          <p:cNvSpPr>
            <a:spLocks noGrp="1"/>
          </p:cNvSpPr>
          <p:nvPr>
            <p:ph type="pic" sz="quarter" idx="14"/>
          </p:nvPr>
        </p:nvSpPr>
        <p:spPr>
          <a:xfrm>
            <a:off x="3332749" y="2785436"/>
            <a:ext cx="1155478" cy="1201673"/>
          </a:xfrm>
          <a:custGeom>
            <a:avLst/>
            <a:gdLst>
              <a:gd name="connsiteX0" fmla="*/ 600837 w 1155478"/>
              <a:gd name="connsiteY0" fmla="*/ 0 h 1201673"/>
              <a:gd name="connsiteX1" fmla="*/ 1155478 w 1155478"/>
              <a:gd name="connsiteY1" fmla="*/ 600837 h 1201673"/>
              <a:gd name="connsiteX2" fmla="*/ 600837 w 1155478"/>
              <a:gd name="connsiteY2" fmla="*/ 1201673 h 1201673"/>
              <a:gd name="connsiteX3" fmla="*/ 0 w 1155478"/>
              <a:gd name="connsiteY3" fmla="*/ 600837 h 1201673"/>
              <a:gd name="connsiteX4" fmla="*/ 600837 w 1155478"/>
              <a:gd name="connsiteY4" fmla="*/ 0 h 120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478" h="1201673">
                <a:moveTo>
                  <a:pt x="600837" y="0"/>
                </a:moveTo>
                <a:cubicBezTo>
                  <a:pt x="793417" y="0"/>
                  <a:pt x="1155478" y="269004"/>
                  <a:pt x="1155478" y="600837"/>
                </a:cubicBezTo>
                <a:cubicBezTo>
                  <a:pt x="1155478" y="932669"/>
                  <a:pt x="793417" y="1201673"/>
                  <a:pt x="600837" y="1201673"/>
                </a:cubicBezTo>
                <a:cubicBezTo>
                  <a:pt x="408257" y="1201673"/>
                  <a:pt x="0" y="1018460"/>
                  <a:pt x="0" y="600837"/>
                </a:cubicBezTo>
                <a:cubicBezTo>
                  <a:pt x="0" y="183213"/>
                  <a:pt x="408257" y="0"/>
                  <a:pt x="60083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5" name="Picture Placeholder 24">
            <a:extLst>
              <a:ext uri="{FF2B5EF4-FFF2-40B4-BE49-F238E27FC236}">
                <a16:creationId xmlns:a16="http://schemas.microsoft.com/office/drawing/2014/main" id="{C77AEB22-020B-F6CE-3C50-669489A38A50}"/>
              </a:ext>
            </a:extLst>
          </p:cNvPr>
          <p:cNvSpPr>
            <a:spLocks noGrp="1"/>
          </p:cNvSpPr>
          <p:nvPr>
            <p:ph type="pic" sz="quarter" idx="15"/>
          </p:nvPr>
        </p:nvSpPr>
        <p:spPr>
          <a:xfrm>
            <a:off x="5469106" y="2816136"/>
            <a:ext cx="1264120" cy="1117296"/>
          </a:xfrm>
          <a:custGeom>
            <a:avLst/>
            <a:gdLst>
              <a:gd name="connsiteX0" fmla="*/ 671182 w 1264120"/>
              <a:gd name="connsiteY0" fmla="*/ 0 h 1117296"/>
              <a:gd name="connsiteX1" fmla="*/ 1264120 w 1264120"/>
              <a:gd name="connsiteY1" fmla="*/ 568924 h 1117296"/>
              <a:gd name="connsiteX2" fmla="*/ 677694 w 1264120"/>
              <a:gd name="connsiteY2" fmla="*/ 1117296 h 1117296"/>
              <a:gd name="connsiteX3" fmla="*/ 92 w 1264120"/>
              <a:gd name="connsiteY3" fmla="*/ 568924 h 1117296"/>
              <a:gd name="connsiteX4" fmla="*/ 671182 w 1264120"/>
              <a:gd name="connsiteY4" fmla="*/ 0 h 111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20" h="1117296">
                <a:moveTo>
                  <a:pt x="671182" y="0"/>
                </a:moveTo>
                <a:cubicBezTo>
                  <a:pt x="881853" y="0"/>
                  <a:pt x="1264120" y="224448"/>
                  <a:pt x="1264120" y="568924"/>
                </a:cubicBezTo>
                <a:cubicBezTo>
                  <a:pt x="1264120" y="913401"/>
                  <a:pt x="888365" y="1117296"/>
                  <a:pt x="677694" y="1117296"/>
                </a:cubicBezTo>
                <a:cubicBezTo>
                  <a:pt x="467023" y="1117296"/>
                  <a:pt x="7690" y="953812"/>
                  <a:pt x="92" y="568924"/>
                </a:cubicBezTo>
                <a:cubicBezTo>
                  <a:pt x="-7505" y="184036"/>
                  <a:pt x="460510" y="0"/>
                  <a:pt x="67118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4" name="Picture Placeholder 23">
            <a:extLst>
              <a:ext uri="{FF2B5EF4-FFF2-40B4-BE49-F238E27FC236}">
                <a16:creationId xmlns:a16="http://schemas.microsoft.com/office/drawing/2014/main" id="{6979DC04-0C71-6F6E-AA4F-673445ADB60A}"/>
              </a:ext>
            </a:extLst>
          </p:cNvPr>
          <p:cNvSpPr>
            <a:spLocks noGrp="1"/>
          </p:cNvSpPr>
          <p:nvPr>
            <p:ph type="pic" sz="quarter" idx="16"/>
          </p:nvPr>
        </p:nvSpPr>
        <p:spPr>
          <a:xfrm>
            <a:off x="7574430" y="2763985"/>
            <a:ext cx="1335899" cy="1190088"/>
          </a:xfrm>
          <a:custGeom>
            <a:avLst/>
            <a:gdLst>
              <a:gd name="connsiteX0" fmla="*/ 759607 w 1335899"/>
              <a:gd name="connsiteY0" fmla="*/ 125 h 1190088"/>
              <a:gd name="connsiteX1" fmla="*/ 811981 w 1335899"/>
              <a:gd name="connsiteY1" fmla="*/ 6414 h 1190088"/>
              <a:gd name="connsiteX2" fmla="*/ 1221546 w 1335899"/>
              <a:gd name="connsiteY2" fmla="*/ 1070466 h 1190088"/>
              <a:gd name="connsiteX3" fmla="*/ 5239 w 1335899"/>
              <a:gd name="connsiteY3" fmla="*/ 784696 h 1190088"/>
              <a:gd name="connsiteX4" fmla="*/ 759607 w 1335899"/>
              <a:gd name="connsiteY4" fmla="*/ 125 h 119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99" h="1190088">
                <a:moveTo>
                  <a:pt x="759607" y="125"/>
                </a:moveTo>
                <a:cubicBezTo>
                  <a:pt x="778295" y="-541"/>
                  <a:pt x="795838" y="1453"/>
                  <a:pt x="811981" y="6414"/>
                </a:cubicBezTo>
                <a:cubicBezTo>
                  <a:pt x="1070265" y="85795"/>
                  <a:pt x="1557898" y="740548"/>
                  <a:pt x="1221546" y="1070466"/>
                </a:cubicBezTo>
                <a:cubicBezTo>
                  <a:pt x="885194" y="1400384"/>
                  <a:pt x="73500" y="962038"/>
                  <a:pt x="5239" y="784696"/>
                </a:cubicBezTo>
                <a:cubicBezTo>
                  <a:pt x="-58755" y="618438"/>
                  <a:pt x="479282" y="10109"/>
                  <a:pt x="759607" y="12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3" name="Picture Placeholder 22">
            <a:extLst>
              <a:ext uri="{FF2B5EF4-FFF2-40B4-BE49-F238E27FC236}">
                <a16:creationId xmlns:a16="http://schemas.microsoft.com/office/drawing/2014/main" id="{8650B4E8-3C98-7144-C340-C6D24AF00DB6}"/>
              </a:ext>
            </a:extLst>
          </p:cNvPr>
          <p:cNvSpPr>
            <a:spLocks noGrp="1"/>
          </p:cNvSpPr>
          <p:nvPr>
            <p:ph type="pic" sz="quarter" idx="17"/>
          </p:nvPr>
        </p:nvSpPr>
        <p:spPr>
          <a:xfrm>
            <a:off x="9788770" y="2748704"/>
            <a:ext cx="1301909" cy="1218817"/>
          </a:xfrm>
          <a:custGeom>
            <a:avLst/>
            <a:gdLst>
              <a:gd name="connsiteX0" fmla="*/ 621383 w 1301909"/>
              <a:gd name="connsiteY0" fmla="*/ 3 h 1218817"/>
              <a:gd name="connsiteX1" fmla="*/ 1301909 w 1301909"/>
              <a:gd name="connsiteY1" fmla="*/ 628849 h 1218817"/>
              <a:gd name="connsiteX2" fmla="*/ 628776 w 1301909"/>
              <a:gd name="connsiteY2" fmla="*/ 1218815 h 1218817"/>
              <a:gd name="connsiteX3" fmla="*/ 3 w 1301909"/>
              <a:gd name="connsiteY3" fmla="*/ 635329 h 1218817"/>
              <a:gd name="connsiteX4" fmla="*/ 621383 w 1301909"/>
              <a:gd name="connsiteY4" fmla="*/ 3 h 121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909" h="1218817">
                <a:moveTo>
                  <a:pt x="621383" y="3"/>
                </a:moveTo>
                <a:cubicBezTo>
                  <a:pt x="838367" y="-1077"/>
                  <a:pt x="1301909" y="303019"/>
                  <a:pt x="1301909" y="628849"/>
                </a:cubicBezTo>
                <a:cubicBezTo>
                  <a:pt x="1301909" y="954678"/>
                  <a:pt x="845760" y="1217736"/>
                  <a:pt x="628776" y="1218815"/>
                </a:cubicBezTo>
                <a:cubicBezTo>
                  <a:pt x="411791" y="1219895"/>
                  <a:pt x="1235" y="838464"/>
                  <a:pt x="3" y="635329"/>
                </a:cubicBezTo>
                <a:cubicBezTo>
                  <a:pt x="-1229" y="432193"/>
                  <a:pt x="404398" y="1082"/>
                  <a:pt x="621383" y="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dirty="0">
                <a:solidFill>
                  <a:schemeClr val="lt1"/>
                </a:solidFill>
              </a:defRPr>
            </a:lvl1pPr>
          </a:lstStyle>
          <a:p>
            <a:pPr marL="0" lvl="0" algn="ctr"/>
            <a:r>
              <a:rPr lang="en-US"/>
              <a:t>Click icon to add picture</a:t>
            </a:r>
            <a:endParaRPr lang="en-US" dirty="0"/>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dirty="0"/>
              <a:t>Click to edit Master title style</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7" name="Text Placeholder 39">
            <a:extLst>
              <a:ext uri="{FF2B5EF4-FFF2-40B4-BE49-F238E27FC236}">
                <a16:creationId xmlns:a16="http://schemas.microsoft.com/office/drawing/2014/main" id="{3E65F5D0-1347-F2CA-1AC1-6D1A53EC52C1}"/>
              </a:ext>
            </a:extLst>
          </p:cNvPr>
          <p:cNvSpPr>
            <a:spLocks noGrp="1"/>
          </p:cNvSpPr>
          <p:nvPr>
            <p:ph type="body" sz="quarter" idx="18"/>
          </p:nvPr>
        </p:nvSpPr>
        <p:spPr>
          <a:xfrm>
            <a:off x="1063551"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8" name="Text Placeholder 39">
            <a:extLst>
              <a:ext uri="{FF2B5EF4-FFF2-40B4-BE49-F238E27FC236}">
                <a16:creationId xmlns:a16="http://schemas.microsoft.com/office/drawing/2014/main" id="{BE68704E-A8DC-AC90-F667-6FEE13C3E65C}"/>
              </a:ext>
            </a:extLst>
          </p:cNvPr>
          <p:cNvSpPr>
            <a:spLocks noGrp="1"/>
          </p:cNvSpPr>
          <p:nvPr>
            <p:ph type="body" sz="quarter" idx="21"/>
          </p:nvPr>
        </p:nvSpPr>
        <p:spPr>
          <a:xfrm>
            <a:off x="1060973"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9" name="Text Placeholder 39">
            <a:extLst>
              <a:ext uri="{FF2B5EF4-FFF2-40B4-BE49-F238E27FC236}">
                <a16:creationId xmlns:a16="http://schemas.microsoft.com/office/drawing/2014/main" id="{3F5AC1ED-89A8-B725-6256-728470F9EAE7}"/>
              </a:ext>
            </a:extLst>
          </p:cNvPr>
          <p:cNvSpPr>
            <a:spLocks noGrp="1"/>
          </p:cNvSpPr>
          <p:nvPr>
            <p:ph type="body" sz="quarter" idx="22"/>
          </p:nvPr>
        </p:nvSpPr>
        <p:spPr>
          <a:xfrm>
            <a:off x="321868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0" name="Text Placeholder 39">
            <a:extLst>
              <a:ext uri="{FF2B5EF4-FFF2-40B4-BE49-F238E27FC236}">
                <a16:creationId xmlns:a16="http://schemas.microsoft.com/office/drawing/2014/main" id="{F3CCCAA1-05AF-631C-A3C9-6624A1EC81DE}"/>
              </a:ext>
            </a:extLst>
          </p:cNvPr>
          <p:cNvSpPr>
            <a:spLocks noGrp="1"/>
          </p:cNvSpPr>
          <p:nvPr>
            <p:ph type="body" sz="quarter" idx="23"/>
          </p:nvPr>
        </p:nvSpPr>
        <p:spPr>
          <a:xfrm>
            <a:off x="321868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1" name="Text Placeholder 39">
            <a:extLst>
              <a:ext uri="{FF2B5EF4-FFF2-40B4-BE49-F238E27FC236}">
                <a16:creationId xmlns:a16="http://schemas.microsoft.com/office/drawing/2014/main" id="{0863D880-3EE8-64D4-08CB-DB860ED6AABC}"/>
              </a:ext>
            </a:extLst>
          </p:cNvPr>
          <p:cNvSpPr>
            <a:spLocks noGrp="1"/>
          </p:cNvSpPr>
          <p:nvPr>
            <p:ph type="body" sz="quarter" idx="24"/>
          </p:nvPr>
        </p:nvSpPr>
        <p:spPr>
          <a:xfrm>
            <a:off x="540410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2" name="Text Placeholder 39">
            <a:extLst>
              <a:ext uri="{FF2B5EF4-FFF2-40B4-BE49-F238E27FC236}">
                <a16:creationId xmlns:a16="http://schemas.microsoft.com/office/drawing/2014/main" id="{8C74E023-D18E-6039-1DE0-9A2BB63F429C}"/>
              </a:ext>
            </a:extLst>
          </p:cNvPr>
          <p:cNvSpPr>
            <a:spLocks noGrp="1"/>
          </p:cNvSpPr>
          <p:nvPr>
            <p:ph type="body" sz="quarter" idx="25"/>
          </p:nvPr>
        </p:nvSpPr>
        <p:spPr>
          <a:xfrm>
            <a:off x="540410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3" name="Text Placeholder 39">
            <a:extLst>
              <a:ext uri="{FF2B5EF4-FFF2-40B4-BE49-F238E27FC236}">
                <a16:creationId xmlns:a16="http://schemas.microsoft.com/office/drawing/2014/main" id="{7299E6A2-D3C9-DE9A-B1C7-F97C864DDFDC}"/>
              </a:ext>
            </a:extLst>
          </p:cNvPr>
          <p:cNvSpPr>
            <a:spLocks noGrp="1"/>
          </p:cNvSpPr>
          <p:nvPr>
            <p:ph type="body" sz="quarter" idx="26"/>
          </p:nvPr>
        </p:nvSpPr>
        <p:spPr>
          <a:xfrm>
            <a:off x="755294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AD547EE1-5C3B-2287-B9E3-9F0376DF306D}"/>
              </a:ext>
            </a:extLst>
          </p:cNvPr>
          <p:cNvSpPr>
            <a:spLocks noGrp="1"/>
          </p:cNvSpPr>
          <p:nvPr>
            <p:ph type="body" sz="quarter" idx="27"/>
          </p:nvPr>
        </p:nvSpPr>
        <p:spPr>
          <a:xfrm>
            <a:off x="755294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4B62DCAF-9B73-498E-0829-9496E739183A}"/>
              </a:ext>
            </a:extLst>
          </p:cNvPr>
          <p:cNvSpPr>
            <a:spLocks noGrp="1"/>
          </p:cNvSpPr>
          <p:nvPr>
            <p:ph type="body" sz="quarter" idx="28"/>
          </p:nvPr>
        </p:nvSpPr>
        <p:spPr>
          <a:xfrm>
            <a:off x="975664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B6877860-2940-382D-E00F-3B733A253F8F}"/>
              </a:ext>
            </a:extLst>
          </p:cNvPr>
          <p:cNvSpPr>
            <a:spLocks noGrp="1"/>
          </p:cNvSpPr>
          <p:nvPr>
            <p:ph type="body" sz="quarter" idx="29"/>
          </p:nvPr>
        </p:nvSpPr>
        <p:spPr>
          <a:xfrm>
            <a:off x="975664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cxnSp>
        <p:nvCxnSpPr>
          <p:cNvPr id="58" name="Straight Connector 57">
            <a:extLst>
              <a:ext uri="{FF2B5EF4-FFF2-40B4-BE49-F238E27FC236}">
                <a16:creationId xmlns:a16="http://schemas.microsoft.com/office/drawing/2014/main" id="{8A238256-237D-24D6-5A38-E198DB1EB604}"/>
              </a:ext>
            </a:extLst>
          </p:cNvPr>
          <p:cNvCxnSpPr>
            <a:cxnSpLocks/>
          </p:cNvCxnSpPr>
          <p:nvPr userDrawn="1"/>
        </p:nvCxnSpPr>
        <p:spPr>
          <a:xfrm flipV="1">
            <a:off x="1041276" y="2393352"/>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A92CDD-5053-BFA6-FEE3-50FFA7D6EE81}"/>
              </a:ext>
            </a:extLst>
          </p:cNvPr>
          <p:cNvCxnSpPr>
            <a:cxnSpLocks/>
          </p:cNvCxnSpPr>
          <p:nvPr userDrawn="1"/>
        </p:nvCxnSpPr>
        <p:spPr>
          <a:xfrm>
            <a:off x="1753849" y="2393352"/>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C28C8B-11F4-0BED-1FE8-E10E4DD3030A}"/>
              </a:ext>
            </a:extLst>
          </p:cNvPr>
          <p:cNvCxnSpPr>
            <a:cxnSpLocks/>
          </p:cNvCxnSpPr>
          <p:nvPr userDrawn="1"/>
        </p:nvCxnSpPr>
        <p:spPr>
          <a:xfrm>
            <a:off x="3924300" y="2391883"/>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F058929-9E17-5F0C-C475-EBB62C0D1468}"/>
              </a:ext>
            </a:extLst>
          </p:cNvPr>
          <p:cNvCxnSpPr>
            <a:cxnSpLocks/>
          </p:cNvCxnSpPr>
          <p:nvPr userDrawn="1"/>
        </p:nvCxnSpPr>
        <p:spPr>
          <a:xfrm>
            <a:off x="6096000" y="2391883"/>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7667C6C-7D88-4368-2395-8414D68B5C3B}"/>
              </a:ext>
            </a:extLst>
          </p:cNvPr>
          <p:cNvCxnSpPr>
            <a:cxnSpLocks/>
          </p:cNvCxnSpPr>
          <p:nvPr userDrawn="1"/>
        </p:nvCxnSpPr>
        <p:spPr>
          <a:xfrm>
            <a:off x="8257515" y="2402544"/>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354D76-073A-C99D-A74A-389343736C7D}"/>
              </a:ext>
            </a:extLst>
          </p:cNvPr>
          <p:cNvCxnSpPr>
            <a:cxnSpLocks/>
          </p:cNvCxnSpPr>
          <p:nvPr userDrawn="1"/>
        </p:nvCxnSpPr>
        <p:spPr>
          <a:xfrm>
            <a:off x="10446712" y="2398796"/>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Text Placeholder 88">
            <a:extLst>
              <a:ext uri="{FF2B5EF4-FFF2-40B4-BE49-F238E27FC236}">
                <a16:creationId xmlns:a16="http://schemas.microsoft.com/office/drawing/2014/main" id="{F16DF89E-D658-4FD6-396D-5BDB8D50DCF1}"/>
              </a:ext>
            </a:extLst>
          </p:cNvPr>
          <p:cNvSpPr>
            <a:spLocks noGrp="1"/>
          </p:cNvSpPr>
          <p:nvPr>
            <p:ph type="body" sz="quarter" idx="30" hasCustomPrompt="1"/>
          </p:nvPr>
        </p:nvSpPr>
        <p:spPr>
          <a:xfrm>
            <a:off x="1630551" y="228782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6"/>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8" name="Text Placeholder 87">
            <a:extLst>
              <a:ext uri="{FF2B5EF4-FFF2-40B4-BE49-F238E27FC236}">
                <a16:creationId xmlns:a16="http://schemas.microsoft.com/office/drawing/2014/main" id="{B15E5DF8-5D98-0B9D-2EA1-44D9BB4CDAD7}"/>
              </a:ext>
            </a:extLst>
          </p:cNvPr>
          <p:cNvSpPr>
            <a:spLocks noGrp="1"/>
          </p:cNvSpPr>
          <p:nvPr>
            <p:ph type="body" sz="quarter" idx="31" hasCustomPrompt="1"/>
          </p:nvPr>
        </p:nvSpPr>
        <p:spPr>
          <a:xfrm>
            <a:off x="3805163" y="229286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5"/>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7" name="Text Placeholder 86">
            <a:extLst>
              <a:ext uri="{FF2B5EF4-FFF2-40B4-BE49-F238E27FC236}">
                <a16:creationId xmlns:a16="http://schemas.microsoft.com/office/drawing/2014/main" id="{143A506F-C19F-441F-4497-D86E9AB332F1}"/>
              </a:ext>
            </a:extLst>
          </p:cNvPr>
          <p:cNvSpPr>
            <a:spLocks noGrp="1"/>
          </p:cNvSpPr>
          <p:nvPr>
            <p:ph type="body" sz="quarter" idx="32" hasCustomPrompt="1"/>
          </p:nvPr>
        </p:nvSpPr>
        <p:spPr>
          <a:xfrm>
            <a:off x="5984012" y="2288841"/>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4"/>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6" name="Text Placeholder 85">
            <a:extLst>
              <a:ext uri="{FF2B5EF4-FFF2-40B4-BE49-F238E27FC236}">
                <a16:creationId xmlns:a16="http://schemas.microsoft.com/office/drawing/2014/main" id="{44F32027-9269-C3DC-33AC-A69C99A8A0C3}"/>
              </a:ext>
            </a:extLst>
          </p:cNvPr>
          <p:cNvSpPr>
            <a:spLocks noGrp="1"/>
          </p:cNvSpPr>
          <p:nvPr>
            <p:ph type="body" sz="quarter" idx="33" hasCustomPrompt="1"/>
          </p:nvPr>
        </p:nvSpPr>
        <p:spPr>
          <a:xfrm>
            <a:off x="8127690" y="2297879"/>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2"/>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5" name="Text Placeholder 84">
            <a:extLst>
              <a:ext uri="{FF2B5EF4-FFF2-40B4-BE49-F238E27FC236}">
                <a16:creationId xmlns:a16="http://schemas.microsoft.com/office/drawing/2014/main" id="{F3D9D69A-000C-EF97-2383-3A915A07BB24}"/>
              </a:ext>
            </a:extLst>
          </p:cNvPr>
          <p:cNvSpPr>
            <a:spLocks noGrp="1"/>
          </p:cNvSpPr>
          <p:nvPr>
            <p:ph type="body" sz="quarter" idx="34" hasCustomPrompt="1"/>
          </p:nvPr>
        </p:nvSpPr>
        <p:spPr>
          <a:xfrm>
            <a:off x="10342014" y="2290384"/>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4057471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1">
                    <a:tint val="75000"/>
                  </a:schemeClr>
                </a:solidFill>
              </a:defRPr>
            </a:lvl1pPr>
          </a:lstStyle>
          <a:p>
            <a:r>
              <a:rPr lang="en-US" dirty="0"/>
              <a:t>Contoso grand opening event</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6" r:id="rId4"/>
    <p:sldLayoutId id="2147483651" r:id="rId5"/>
    <p:sldLayoutId id="2147483657" r:id="rId6"/>
    <p:sldLayoutId id="2147483659" r:id="rId7"/>
    <p:sldLayoutId id="2147483660" r:id="rId8"/>
    <p:sldLayoutId id="2147483667" r:id="rId9"/>
    <p:sldLayoutId id="2147483653" r:id="rId10"/>
    <p:sldLayoutId id="2147483661" r:id="rId11"/>
    <p:sldLayoutId id="2147483662" r:id="rId12"/>
    <p:sldLayoutId id="2147483663" r:id="rId13"/>
    <p:sldLayoutId id="2147483664" r:id="rId14"/>
    <p:sldLayoutId id="2147483665" r:id="rId15"/>
    <p:sldLayoutId id="2147483654" r:id="rId16"/>
    <p:sldLayoutId id="2147483655" r:id="rId17"/>
    <p:sldLayoutId id="2147483656" r:id="rId18"/>
    <p:sldLayoutId id="2147483668" r:id="rId19"/>
  </p:sldLayoutIdLst>
  <p:hf hd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9.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tart.spring.io/"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hyperlink" Target="Spring%20Boot%20Annotations.pdf" TargetMode="Externa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7D09-5AE8-1B80-5788-7810E161878F}"/>
              </a:ext>
            </a:extLst>
          </p:cNvPr>
          <p:cNvSpPr>
            <a:spLocks noGrp="1"/>
          </p:cNvSpPr>
          <p:nvPr>
            <p:ph type="ctrTitle"/>
          </p:nvPr>
        </p:nvSpPr>
        <p:spPr>
          <a:xfrm>
            <a:off x="786382" y="1782500"/>
            <a:ext cx="6016752" cy="1883664"/>
          </a:xfrm>
        </p:spPr>
        <p:txBody>
          <a:bodyPr/>
          <a:lstStyle/>
          <a:p>
            <a:pPr>
              <a:lnSpc>
                <a:spcPct val="100000"/>
              </a:lnSpc>
            </a:pPr>
            <a:r>
              <a:rPr lang="en-US" sz="5400" dirty="0">
                <a:latin typeface="Cambria" panose="02040503050406030204" pitchFamily="18" charset="0"/>
                <a:ea typeface="Cambria" panose="02040503050406030204" pitchFamily="18" charset="0"/>
              </a:rPr>
              <a:t>Introduction To Microservices</a:t>
            </a:r>
          </a:p>
        </p:txBody>
      </p:sp>
      <p:sp>
        <p:nvSpPr>
          <p:cNvPr id="3" name="Subtitle 2">
            <a:extLst>
              <a:ext uri="{FF2B5EF4-FFF2-40B4-BE49-F238E27FC236}">
                <a16:creationId xmlns:a16="http://schemas.microsoft.com/office/drawing/2014/main" id="{B62C5309-E364-76AB-F98A-DC9F3FD3453C}"/>
              </a:ext>
            </a:extLst>
          </p:cNvPr>
          <p:cNvSpPr>
            <a:spLocks noGrp="1"/>
          </p:cNvSpPr>
          <p:nvPr>
            <p:ph type="subTitle" idx="1"/>
          </p:nvPr>
        </p:nvSpPr>
        <p:spPr/>
        <p:txBody>
          <a:bodyPr/>
          <a:lstStyle/>
          <a:p>
            <a:r>
              <a:rPr lang="en-US" dirty="0"/>
              <a:t>Bhawna Gunwani</a:t>
            </a:r>
          </a:p>
        </p:txBody>
      </p:sp>
      <p:sp>
        <p:nvSpPr>
          <p:cNvPr id="17" name="Text Placeholder 16">
            <a:extLst>
              <a:ext uri="{FF2B5EF4-FFF2-40B4-BE49-F238E27FC236}">
                <a16:creationId xmlns:a16="http://schemas.microsoft.com/office/drawing/2014/main" id="{0847219B-2843-00E2-EE30-884E220C10B5}"/>
              </a:ext>
            </a:extLst>
          </p:cNvPr>
          <p:cNvSpPr>
            <a:spLocks noGrp="1"/>
          </p:cNvSpPr>
          <p:nvPr>
            <p:ph type="body" sz="quarter" idx="22"/>
          </p:nvPr>
        </p:nvSpPr>
        <p:spPr/>
        <p:txBody>
          <a:bodyPr/>
          <a:lstStyle/>
          <a:p>
            <a:r>
              <a:rPr lang="en-US" dirty="0"/>
              <a:t>Corporate Trainer and Consultant</a:t>
            </a:r>
          </a:p>
        </p:txBody>
      </p:sp>
    </p:spTree>
    <p:extLst>
      <p:ext uri="{BB962C8B-B14F-4D97-AF65-F5344CB8AC3E}">
        <p14:creationId xmlns:p14="http://schemas.microsoft.com/office/powerpoint/2010/main" val="38136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028BA-8184-1A22-DB78-4000676A5604}"/>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357A25F0-C38D-47B0-4D9D-10ABB68635F3}"/>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Difference b/w Monolithic and Microservices Architecture</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15675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45B2"/>
        </a:solidFill>
        <a:effectLst/>
      </p:bgPr>
    </p:bg>
    <p:spTree>
      <p:nvGrpSpPr>
        <p:cNvPr id="1" name="">
          <a:extLst>
            <a:ext uri="{FF2B5EF4-FFF2-40B4-BE49-F238E27FC236}">
              <a16:creationId xmlns:a16="http://schemas.microsoft.com/office/drawing/2014/main" id="{F7F83453-16D2-323C-565D-BDB3EFE56E3B}"/>
            </a:ext>
          </a:extLst>
        </p:cNvPr>
        <p:cNvGrpSpPr/>
        <p:nvPr/>
      </p:nvGrpSpPr>
      <p:grpSpPr>
        <a:xfrm>
          <a:off x="0" y="0"/>
          <a:ext cx="0" cy="0"/>
          <a:chOff x="0" y="0"/>
          <a:chExt cx="0" cy="0"/>
        </a:xfrm>
      </p:grpSpPr>
      <p:pic>
        <p:nvPicPr>
          <p:cNvPr id="6" name="Graphic 5">
            <a:extLst>
              <a:ext uri="{FF2B5EF4-FFF2-40B4-BE49-F238E27FC236}">
                <a16:creationId xmlns:a16="http://schemas.microsoft.com/office/drawing/2014/main" id="{7899EC9C-F243-EEBE-91E4-1DCADAD7077D}"/>
              </a:ext>
            </a:extLst>
          </p:cNvPr>
          <p:cNvPicPr>
            <a:picLocks noChangeAspect="1"/>
          </p:cNvPicPr>
          <p:nvPr/>
        </p:nvPicPr>
        <p:blipFill>
          <a:blip r:embed="rId2">
            <a:extLst>
              <a:ext uri="{96DAC541-7B7A-43D3-8B79-37D633B846F1}">
                <asvg:svgBlip xmlns:asvg="http://schemas.microsoft.com/office/drawing/2016/SVG/main" r:embed="rId3"/>
              </a:ext>
            </a:extLst>
          </a:blip>
          <a:srcRect l="22079" t="17785" r="19721" b="8479"/>
          <a:stretch/>
        </p:blipFill>
        <p:spPr>
          <a:xfrm>
            <a:off x="50048" y="1558635"/>
            <a:ext cx="6045952" cy="4308787"/>
          </a:xfrm>
          <a:prstGeom prst="rect">
            <a:avLst/>
          </a:prstGeom>
        </p:spPr>
      </p:pic>
      <p:sp>
        <p:nvSpPr>
          <p:cNvPr id="8" name="Rectangle 7">
            <a:extLst>
              <a:ext uri="{FF2B5EF4-FFF2-40B4-BE49-F238E27FC236}">
                <a16:creationId xmlns:a16="http://schemas.microsoft.com/office/drawing/2014/main" id="{41E35DE6-7B6A-DE09-C733-8747CA2C9458}"/>
              </a:ext>
            </a:extLst>
          </p:cNvPr>
          <p:cNvSpPr/>
          <p:nvPr/>
        </p:nvSpPr>
        <p:spPr>
          <a:xfrm flipH="1">
            <a:off x="6050281" y="-1"/>
            <a:ext cx="45719" cy="68580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a:extLst>
              <a:ext uri="{FF2B5EF4-FFF2-40B4-BE49-F238E27FC236}">
                <a16:creationId xmlns:a16="http://schemas.microsoft.com/office/drawing/2014/main" id="{1CD38533-0817-6513-AF74-7D86D310EEE6}"/>
              </a:ext>
            </a:extLst>
          </p:cNvPr>
          <p:cNvPicPr>
            <a:picLocks noChangeAspect="1"/>
          </p:cNvPicPr>
          <p:nvPr/>
        </p:nvPicPr>
        <p:blipFill>
          <a:blip r:embed="rId2">
            <a:extLst>
              <a:ext uri="{96DAC541-7B7A-43D3-8B79-37D633B846F1}">
                <asvg:svgBlip xmlns:asvg="http://schemas.microsoft.com/office/drawing/2016/SVG/main" r:embed="rId3"/>
              </a:ext>
            </a:extLst>
          </a:blip>
          <a:srcRect l="22079" t="8063" r="19721" b="81071"/>
          <a:stretch/>
        </p:blipFill>
        <p:spPr>
          <a:xfrm>
            <a:off x="-59136" y="487669"/>
            <a:ext cx="6259313" cy="717301"/>
          </a:xfrm>
          <a:prstGeom prst="rect">
            <a:avLst/>
          </a:prstGeom>
        </p:spPr>
      </p:pic>
      <p:pic>
        <p:nvPicPr>
          <p:cNvPr id="14" name="Graphic 13">
            <a:extLst>
              <a:ext uri="{FF2B5EF4-FFF2-40B4-BE49-F238E27FC236}">
                <a16:creationId xmlns:a16="http://schemas.microsoft.com/office/drawing/2014/main" id="{3060E96B-BF2E-8CF1-483B-88D56434E453}"/>
              </a:ext>
            </a:extLst>
          </p:cNvPr>
          <p:cNvPicPr>
            <a:picLocks noChangeAspect="1"/>
          </p:cNvPicPr>
          <p:nvPr/>
        </p:nvPicPr>
        <p:blipFill>
          <a:blip r:embed="rId4">
            <a:extLst>
              <a:ext uri="{96DAC541-7B7A-43D3-8B79-37D633B846F1}">
                <asvg:svgBlip xmlns:asvg="http://schemas.microsoft.com/office/drawing/2016/SVG/main" r:embed="rId5"/>
              </a:ext>
            </a:extLst>
          </a:blip>
          <a:srcRect l="23822" t="23657" r="23219" b="68532"/>
          <a:stretch/>
        </p:blipFill>
        <p:spPr>
          <a:xfrm>
            <a:off x="6502922" y="698317"/>
            <a:ext cx="5689078" cy="485724"/>
          </a:xfrm>
          <a:prstGeom prst="rect">
            <a:avLst/>
          </a:prstGeom>
        </p:spPr>
      </p:pic>
      <p:pic>
        <p:nvPicPr>
          <p:cNvPr id="15" name="Graphic 14">
            <a:extLst>
              <a:ext uri="{FF2B5EF4-FFF2-40B4-BE49-F238E27FC236}">
                <a16:creationId xmlns:a16="http://schemas.microsoft.com/office/drawing/2014/main" id="{5E9DE1ED-4E45-029A-1DBB-66D96AA6FA82}"/>
              </a:ext>
            </a:extLst>
          </p:cNvPr>
          <p:cNvPicPr>
            <a:picLocks noChangeAspect="1"/>
          </p:cNvPicPr>
          <p:nvPr/>
        </p:nvPicPr>
        <p:blipFill>
          <a:blip r:embed="rId4">
            <a:extLst>
              <a:ext uri="{96DAC541-7B7A-43D3-8B79-37D633B846F1}">
                <asvg:svgBlip xmlns:asvg="http://schemas.microsoft.com/office/drawing/2016/SVG/main" r:embed="rId5"/>
              </a:ext>
            </a:extLst>
          </a:blip>
          <a:srcRect l="23822" t="38410" r="23219" b="20580"/>
          <a:stretch/>
        </p:blipFill>
        <p:spPr>
          <a:xfrm>
            <a:off x="6587416" y="2229246"/>
            <a:ext cx="5508817" cy="2399505"/>
          </a:xfrm>
          <a:prstGeom prst="rect">
            <a:avLst/>
          </a:prstGeom>
        </p:spPr>
      </p:pic>
    </p:spTree>
    <p:extLst>
      <p:ext uri="{BB962C8B-B14F-4D97-AF65-F5344CB8AC3E}">
        <p14:creationId xmlns:p14="http://schemas.microsoft.com/office/powerpoint/2010/main" val="1906536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17692-4675-7B0E-5A8D-794571881BBF}"/>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6221E0B3-AB6B-BA33-6250-B0876B6A6F75}"/>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Synchronous Communication</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53049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2D070-270A-EB49-C259-7A21F637B17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DD6FCE-8344-D08E-1F25-9082B7F1A19F}"/>
              </a:ext>
            </a:extLst>
          </p:cNvPr>
          <p:cNvSpPr>
            <a:spLocks noGrp="1"/>
          </p:cNvSpPr>
          <p:nvPr>
            <p:ph type="sldNum" sz="quarter" idx="12"/>
          </p:nvPr>
        </p:nvSpPr>
        <p:spPr>
          <a:xfrm>
            <a:off x="8610600" y="7164791"/>
            <a:ext cx="2743200" cy="365125"/>
          </a:xfrm>
        </p:spPr>
        <p:txBody>
          <a:bodyPr/>
          <a:lstStyle/>
          <a:p>
            <a:fld id="{294A09A9-5501-47C1-A89A-A340965A2BE2}" type="slidenum">
              <a:rPr lang="en-US" smtClean="0"/>
              <a:t>13</a:t>
            </a:fld>
            <a:endParaRPr lang="en-US" dirty="0"/>
          </a:p>
        </p:txBody>
      </p:sp>
      <p:pic>
        <p:nvPicPr>
          <p:cNvPr id="4" name="Graphic 3">
            <a:extLst>
              <a:ext uri="{FF2B5EF4-FFF2-40B4-BE49-F238E27FC236}">
                <a16:creationId xmlns:a16="http://schemas.microsoft.com/office/drawing/2014/main" id="{C6DD0509-3449-EF36-F799-B83590231BD5}"/>
              </a:ext>
            </a:extLst>
          </p:cNvPr>
          <p:cNvPicPr>
            <a:picLocks noChangeAspect="1"/>
          </p:cNvPicPr>
          <p:nvPr/>
        </p:nvPicPr>
        <p:blipFill>
          <a:blip r:embed="rId2">
            <a:extLst>
              <a:ext uri="{96DAC541-7B7A-43D3-8B79-37D633B846F1}">
                <asvg:svgBlip xmlns:asvg="http://schemas.microsoft.com/office/drawing/2016/SVG/main" r:embed="rId3"/>
              </a:ext>
            </a:extLst>
          </a:blip>
          <a:srcRect l="23654" t="16850" r="23517" b="12528"/>
          <a:stretch/>
        </p:blipFill>
        <p:spPr>
          <a:xfrm>
            <a:off x="3670426" y="2072132"/>
            <a:ext cx="6035710" cy="4538553"/>
          </a:xfrm>
          <a:prstGeom prst="rect">
            <a:avLst/>
          </a:prstGeom>
        </p:spPr>
      </p:pic>
      <p:sp>
        <p:nvSpPr>
          <p:cNvPr id="5" name="Arc 4">
            <a:extLst>
              <a:ext uri="{FF2B5EF4-FFF2-40B4-BE49-F238E27FC236}">
                <a16:creationId xmlns:a16="http://schemas.microsoft.com/office/drawing/2014/main" id="{41EE3873-892F-E4D7-2848-5F294758A54E}"/>
              </a:ext>
            </a:extLst>
          </p:cNvPr>
          <p:cNvSpPr/>
          <p:nvPr/>
        </p:nvSpPr>
        <p:spPr>
          <a:xfrm rot="15721943">
            <a:off x="7456356" y="3376818"/>
            <a:ext cx="1703186" cy="2246227"/>
          </a:xfrm>
          <a:prstGeom prst="arc">
            <a:avLst>
              <a:gd name="adj1" fmla="val 16200000"/>
              <a:gd name="adj2" fmla="val 1988985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7" name="TextBox 6">
            <a:extLst>
              <a:ext uri="{FF2B5EF4-FFF2-40B4-BE49-F238E27FC236}">
                <a16:creationId xmlns:a16="http://schemas.microsoft.com/office/drawing/2014/main" id="{6687A91D-A9F5-0E92-04D7-A8173175A658}"/>
              </a:ext>
            </a:extLst>
          </p:cNvPr>
          <p:cNvSpPr txBox="1"/>
          <p:nvPr/>
        </p:nvSpPr>
        <p:spPr>
          <a:xfrm rot="18033109">
            <a:off x="8026644" y="4550715"/>
            <a:ext cx="1258871" cy="338554"/>
          </a:xfrm>
          <a:prstGeom prst="rect">
            <a:avLst/>
          </a:prstGeom>
          <a:noFill/>
        </p:spPr>
        <p:txBody>
          <a:bodyPr wrap="none" rtlCol="0">
            <a:prstTxWarp prst="textArchDown">
              <a:avLst/>
            </a:prstTxWarp>
            <a:spAutoFit/>
          </a:bodyPr>
          <a:lstStyle/>
          <a:p>
            <a:r>
              <a:rPr lang="en-US" sz="1600" dirty="0">
                <a:latin typeface="Cambria" panose="02040503050406030204" pitchFamily="18" charset="0"/>
                <a:ea typeface="Cambria" panose="02040503050406030204" pitchFamily="18" charset="0"/>
              </a:rPr>
              <a:t>http request</a:t>
            </a:r>
            <a:endParaRPr lang="en-IN" sz="1600" dirty="0">
              <a:latin typeface="Cambria" panose="02040503050406030204" pitchFamily="18" charset="0"/>
              <a:ea typeface="Cambria" panose="02040503050406030204" pitchFamily="18" charset="0"/>
            </a:endParaRPr>
          </a:p>
        </p:txBody>
      </p:sp>
      <p:sp>
        <p:nvSpPr>
          <p:cNvPr id="8" name="Arc 7">
            <a:extLst>
              <a:ext uri="{FF2B5EF4-FFF2-40B4-BE49-F238E27FC236}">
                <a16:creationId xmlns:a16="http://schemas.microsoft.com/office/drawing/2014/main" id="{84B66C80-E5FE-607D-73BB-03BFACFD6EBF}"/>
              </a:ext>
            </a:extLst>
          </p:cNvPr>
          <p:cNvSpPr/>
          <p:nvPr/>
        </p:nvSpPr>
        <p:spPr>
          <a:xfrm rot="5028669">
            <a:off x="6707619" y="3352050"/>
            <a:ext cx="2054166" cy="1838855"/>
          </a:xfrm>
          <a:prstGeom prst="arc">
            <a:avLst>
              <a:gd name="adj1" fmla="val 16450107"/>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TextBox 8">
            <a:extLst>
              <a:ext uri="{FF2B5EF4-FFF2-40B4-BE49-F238E27FC236}">
                <a16:creationId xmlns:a16="http://schemas.microsoft.com/office/drawing/2014/main" id="{9FE3F6BF-291A-5552-91D3-238140535935}"/>
              </a:ext>
            </a:extLst>
          </p:cNvPr>
          <p:cNvSpPr txBox="1"/>
          <p:nvPr/>
        </p:nvSpPr>
        <p:spPr>
          <a:xfrm rot="18693959">
            <a:off x="6827634" y="3833355"/>
            <a:ext cx="1279453" cy="307777"/>
          </a:xfrm>
          <a:prstGeom prst="rect">
            <a:avLst/>
          </a:prstGeom>
          <a:noFill/>
        </p:spPr>
        <p:txBody>
          <a:bodyPr wrap="none" rtlCol="0">
            <a:prstTxWarp prst="textArchUp">
              <a:avLst>
                <a:gd name="adj" fmla="val 10910596"/>
              </a:avLst>
            </a:prstTxWarp>
            <a:spAutoFit/>
          </a:bodyPr>
          <a:lstStyle/>
          <a:p>
            <a:r>
              <a:rPr lang="en-US" sz="1400" dirty="0">
                <a:latin typeface="Cambria" panose="02040503050406030204" pitchFamily="18" charset="0"/>
                <a:ea typeface="Cambria" panose="02040503050406030204" pitchFamily="18" charset="0"/>
              </a:rPr>
              <a:t>http Response</a:t>
            </a:r>
            <a:endParaRPr lang="en-IN" sz="1400" dirty="0">
              <a:latin typeface="Cambria" panose="02040503050406030204" pitchFamily="18" charset="0"/>
              <a:ea typeface="Cambria" panose="02040503050406030204" pitchFamily="18" charset="0"/>
            </a:endParaRPr>
          </a:p>
        </p:txBody>
      </p:sp>
      <p:sp>
        <p:nvSpPr>
          <p:cNvPr id="22" name="Arc 21">
            <a:extLst>
              <a:ext uri="{FF2B5EF4-FFF2-40B4-BE49-F238E27FC236}">
                <a16:creationId xmlns:a16="http://schemas.microsoft.com/office/drawing/2014/main" id="{DB556C81-ABC2-6022-E101-F9F4F84B893D}"/>
              </a:ext>
            </a:extLst>
          </p:cNvPr>
          <p:cNvSpPr/>
          <p:nvPr/>
        </p:nvSpPr>
        <p:spPr>
          <a:xfrm rot="8327002">
            <a:off x="5375304" y="474398"/>
            <a:ext cx="2475822" cy="2754675"/>
          </a:xfrm>
          <a:prstGeom prst="arc">
            <a:avLst>
              <a:gd name="adj1" fmla="val 15921357"/>
              <a:gd name="adj2" fmla="val 21098175"/>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3" name="TextBox 22">
            <a:extLst>
              <a:ext uri="{FF2B5EF4-FFF2-40B4-BE49-F238E27FC236}">
                <a16:creationId xmlns:a16="http://schemas.microsoft.com/office/drawing/2014/main" id="{B5F70488-4009-3541-2B3F-679776225AF2}"/>
              </a:ext>
            </a:extLst>
          </p:cNvPr>
          <p:cNvSpPr txBox="1"/>
          <p:nvPr/>
        </p:nvSpPr>
        <p:spPr>
          <a:xfrm rot="21186520">
            <a:off x="6167466" y="2999577"/>
            <a:ext cx="1431289" cy="338554"/>
          </a:xfrm>
          <a:prstGeom prst="rect">
            <a:avLst/>
          </a:prstGeom>
          <a:noFill/>
        </p:spPr>
        <p:txBody>
          <a:bodyPr wrap="none" rtlCol="0">
            <a:prstTxWarp prst="textArchDown">
              <a:avLst>
                <a:gd name="adj" fmla="val 766863"/>
              </a:avLst>
            </a:prstTxWarp>
            <a:spAutoFit/>
          </a:bodyPr>
          <a:lstStyle/>
          <a:p>
            <a:r>
              <a:rPr lang="en-US" sz="1400" dirty="0">
                <a:latin typeface="Cambria" panose="02040503050406030204" pitchFamily="18" charset="0"/>
                <a:ea typeface="Cambria" panose="02040503050406030204" pitchFamily="18" charset="0"/>
              </a:rPr>
              <a:t>http Response</a:t>
            </a:r>
            <a:endParaRPr lang="en-IN" sz="1400" dirty="0">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5C8D5B0D-300F-404B-98C2-3A2F48874AAB}"/>
              </a:ext>
            </a:extLst>
          </p:cNvPr>
          <p:cNvSpPr txBox="1"/>
          <p:nvPr/>
        </p:nvSpPr>
        <p:spPr>
          <a:xfrm rot="414345">
            <a:off x="6253674" y="1770395"/>
            <a:ext cx="1258871" cy="338554"/>
          </a:xfrm>
          <a:prstGeom prst="rect">
            <a:avLst/>
          </a:prstGeom>
          <a:noFill/>
        </p:spPr>
        <p:txBody>
          <a:bodyPr wrap="none" rtlCol="0">
            <a:prstTxWarp prst="textArchUp">
              <a:avLst/>
            </a:prstTxWarp>
            <a:spAutoFit/>
          </a:bodyPr>
          <a:lstStyle/>
          <a:p>
            <a:r>
              <a:rPr lang="en-US" sz="1600" dirty="0">
                <a:latin typeface="Cambria" panose="02040503050406030204" pitchFamily="18" charset="0"/>
                <a:ea typeface="Cambria" panose="02040503050406030204" pitchFamily="18" charset="0"/>
              </a:rPr>
              <a:t>http request</a:t>
            </a:r>
            <a:endParaRPr lang="en-IN" sz="1600" dirty="0">
              <a:latin typeface="Cambria" panose="02040503050406030204" pitchFamily="18" charset="0"/>
              <a:ea typeface="Cambria" panose="02040503050406030204" pitchFamily="18" charset="0"/>
            </a:endParaRPr>
          </a:p>
        </p:txBody>
      </p:sp>
      <p:sp>
        <p:nvSpPr>
          <p:cNvPr id="25" name="Arc 24">
            <a:extLst>
              <a:ext uri="{FF2B5EF4-FFF2-40B4-BE49-F238E27FC236}">
                <a16:creationId xmlns:a16="http://schemas.microsoft.com/office/drawing/2014/main" id="{307F977B-7540-EDC6-9262-50216B99E231}"/>
              </a:ext>
            </a:extLst>
          </p:cNvPr>
          <p:cNvSpPr/>
          <p:nvPr/>
        </p:nvSpPr>
        <p:spPr>
          <a:xfrm rot="19765881">
            <a:off x="4663382" y="2031224"/>
            <a:ext cx="3165467" cy="2320943"/>
          </a:xfrm>
          <a:prstGeom prst="arc">
            <a:avLst>
              <a:gd name="adj1" fmla="val 16450107"/>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TextBox 25">
            <a:extLst>
              <a:ext uri="{FF2B5EF4-FFF2-40B4-BE49-F238E27FC236}">
                <a16:creationId xmlns:a16="http://schemas.microsoft.com/office/drawing/2014/main" id="{B95BAF5D-A8C6-4FCC-FADA-52432510E0ED}"/>
              </a:ext>
            </a:extLst>
          </p:cNvPr>
          <p:cNvSpPr txBox="1"/>
          <p:nvPr/>
        </p:nvSpPr>
        <p:spPr>
          <a:xfrm rot="2626755">
            <a:off x="4123090" y="4811912"/>
            <a:ext cx="1258871" cy="338554"/>
          </a:xfrm>
          <a:prstGeom prst="rect">
            <a:avLst/>
          </a:prstGeom>
          <a:noFill/>
        </p:spPr>
        <p:txBody>
          <a:bodyPr wrap="none" rtlCol="0">
            <a:prstTxWarp prst="textArchDown">
              <a:avLst/>
            </a:prstTxWarp>
            <a:spAutoFit/>
          </a:bodyPr>
          <a:lstStyle/>
          <a:p>
            <a:r>
              <a:rPr lang="en-US" sz="1600" dirty="0">
                <a:latin typeface="Cambria" panose="02040503050406030204" pitchFamily="18" charset="0"/>
                <a:ea typeface="Cambria" panose="02040503050406030204" pitchFamily="18" charset="0"/>
              </a:rPr>
              <a:t>http request</a:t>
            </a:r>
            <a:endParaRPr lang="en-IN" sz="1600" dirty="0">
              <a:latin typeface="Cambria" panose="02040503050406030204" pitchFamily="18" charset="0"/>
              <a:ea typeface="Cambria" panose="02040503050406030204" pitchFamily="18" charset="0"/>
            </a:endParaRPr>
          </a:p>
        </p:txBody>
      </p:sp>
      <p:sp>
        <p:nvSpPr>
          <p:cNvPr id="27" name="Arc 26">
            <a:extLst>
              <a:ext uri="{FF2B5EF4-FFF2-40B4-BE49-F238E27FC236}">
                <a16:creationId xmlns:a16="http://schemas.microsoft.com/office/drawing/2014/main" id="{2D530B13-59A7-9BE6-70C7-AA0062929A3F}"/>
              </a:ext>
            </a:extLst>
          </p:cNvPr>
          <p:cNvSpPr/>
          <p:nvPr/>
        </p:nvSpPr>
        <p:spPr>
          <a:xfrm rot="12077136">
            <a:off x="4440875" y="3554185"/>
            <a:ext cx="2715436" cy="1916671"/>
          </a:xfrm>
          <a:prstGeom prst="arc">
            <a:avLst>
              <a:gd name="adj1" fmla="val 15603870"/>
              <a:gd name="adj2" fmla="val 2128417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Arc 27">
            <a:extLst>
              <a:ext uri="{FF2B5EF4-FFF2-40B4-BE49-F238E27FC236}">
                <a16:creationId xmlns:a16="http://schemas.microsoft.com/office/drawing/2014/main" id="{5649320E-60D7-7C4C-F119-CB90E53C48CE}"/>
              </a:ext>
            </a:extLst>
          </p:cNvPr>
          <p:cNvSpPr/>
          <p:nvPr/>
        </p:nvSpPr>
        <p:spPr>
          <a:xfrm rot="21050550">
            <a:off x="4269054" y="3838390"/>
            <a:ext cx="2026213" cy="2748235"/>
          </a:xfrm>
          <a:prstGeom prst="arc">
            <a:avLst>
              <a:gd name="adj1" fmla="val 17642444"/>
              <a:gd name="adj2" fmla="val 2047081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9" name="TextBox 28">
            <a:extLst>
              <a:ext uri="{FF2B5EF4-FFF2-40B4-BE49-F238E27FC236}">
                <a16:creationId xmlns:a16="http://schemas.microsoft.com/office/drawing/2014/main" id="{AC06FA13-A67B-710D-8AB8-F0B79C2AFCA9}"/>
              </a:ext>
            </a:extLst>
          </p:cNvPr>
          <p:cNvSpPr txBox="1"/>
          <p:nvPr/>
        </p:nvSpPr>
        <p:spPr>
          <a:xfrm rot="3382733">
            <a:off x="5376255" y="4254198"/>
            <a:ext cx="1431289" cy="338554"/>
          </a:xfrm>
          <a:prstGeom prst="rect">
            <a:avLst/>
          </a:prstGeom>
          <a:noFill/>
        </p:spPr>
        <p:txBody>
          <a:bodyPr wrap="none" rtlCol="0">
            <a:prstTxWarp prst="textArchUp">
              <a:avLst/>
            </a:prstTxWarp>
            <a:spAutoFit/>
          </a:bodyPr>
          <a:lstStyle/>
          <a:p>
            <a:r>
              <a:rPr lang="en-US" sz="1400" dirty="0">
                <a:latin typeface="Cambria" panose="02040503050406030204" pitchFamily="18" charset="0"/>
                <a:ea typeface="Cambria" panose="02040503050406030204" pitchFamily="18" charset="0"/>
              </a:rPr>
              <a:t>http Response</a:t>
            </a:r>
            <a:endParaRPr lang="en-IN" sz="1400" dirty="0">
              <a:latin typeface="Cambria" panose="02040503050406030204" pitchFamily="18" charset="0"/>
              <a:ea typeface="Cambria" panose="02040503050406030204" pitchFamily="18" charset="0"/>
            </a:endParaRPr>
          </a:p>
        </p:txBody>
      </p:sp>
      <p:sp>
        <p:nvSpPr>
          <p:cNvPr id="2" name="Flowchart: Terminator 1">
            <a:extLst>
              <a:ext uri="{FF2B5EF4-FFF2-40B4-BE49-F238E27FC236}">
                <a16:creationId xmlns:a16="http://schemas.microsoft.com/office/drawing/2014/main" id="{58038163-DF4F-36A0-3895-0C537058D41E}"/>
              </a:ext>
            </a:extLst>
          </p:cNvPr>
          <p:cNvSpPr/>
          <p:nvPr/>
        </p:nvSpPr>
        <p:spPr>
          <a:xfrm>
            <a:off x="-825923" y="704447"/>
            <a:ext cx="5429096"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200" b="1" dirty="0">
                <a:latin typeface="Cambria" panose="02040503050406030204" pitchFamily="18" charset="0"/>
                <a:ea typeface="Cambria" panose="02040503050406030204" pitchFamily="18" charset="0"/>
              </a:rPr>
              <a:t>Synchronous Communication</a:t>
            </a:r>
            <a:endParaRPr lang="en-IN"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9212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right)">
                                      <p:cBhvr>
                                        <p:cTn id="23" dur="500"/>
                                        <p:tgtEl>
                                          <p:spTgt spid="25"/>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righ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up)">
                                      <p:cBhvr>
                                        <p:cTn id="39" dur="500"/>
                                        <p:tgtEl>
                                          <p:spTgt spid="27"/>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down)">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P spid="22" grpId="0" animBg="1"/>
      <p:bldP spid="23" grpId="0"/>
      <p:bldP spid="24" grpId="0"/>
      <p:bldP spid="25" grpId="0" animBg="1"/>
      <p:bldP spid="26" grpId="0"/>
      <p:bldP spid="27" grpId="0" animBg="1"/>
      <p:bldP spid="28" grpId="0" animBg="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60145-9533-C403-1E45-0F2CBD89EC61}"/>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87A69056-CB31-4785-B0BC-4CF26A8C6C9A}"/>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Asynchronous Communication</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7632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00B55-CEB1-F0AF-ABE2-DDA17022BD05}"/>
            </a:ext>
          </a:extLst>
        </p:cNvPr>
        <p:cNvGrpSpPr/>
        <p:nvPr/>
      </p:nvGrpSpPr>
      <p:grpSpPr>
        <a:xfrm>
          <a:off x="0" y="0"/>
          <a:ext cx="0" cy="0"/>
          <a:chOff x="0" y="0"/>
          <a:chExt cx="0" cy="0"/>
        </a:xfrm>
      </p:grpSpPr>
      <p:pic>
        <p:nvPicPr>
          <p:cNvPr id="6" name="Graphic 5">
            <a:extLst>
              <a:ext uri="{FF2B5EF4-FFF2-40B4-BE49-F238E27FC236}">
                <a16:creationId xmlns:a16="http://schemas.microsoft.com/office/drawing/2014/main" id="{846900B9-E7A4-F576-6A15-650CC1510CCB}"/>
              </a:ext>
            </a:extLst>
          </p:cNvPr>
          <p:cNvPicPr>
            <a:picLocks noChangeAspect="1"/>
          </p:cNvPicPr>
          <p:nvPr/>
        </p:nvPicPr>
        <p:blipFill>
          <a:blip r:embed="rId3">
            <a:extLst>
              <a:ext uri="{96DAC541-7B7A-43D3-8B79-37D633B846F1}">
                <asvg:svgBlip xmlns:asvg="http://schemas.microsoft.com/office/drawing/2016/SVG/main" r:embed="rId4"/>
              </a:ext>
            </a:extLst>
          </a:blip>
          <a:srcRect l="34972" t="22711" r="41402" b="12967"/>
          <a:stretch/>
        </p:blipFill>
        <p:spPr>
          <a:xfrm>
            <a:off x="5439508" y="1848897"/>
            <a:ext cx="2880528" cy="4411226"/>
          </a:xfrm>
          <a:prstGeom prst="rect">
            <a:avLst/>
          </a:prstGeom>
        </p:spPr>
      </p:pic>
      <p:sp>
        <p:nvSpPr>
          <p:cNvPr id="10" name="Rectangle: Rounded Corners 9">
            <a:extLst>
              <a:ext uri="{FF2B5EF4-FFF2-40B4-BE49-F238E27FC236}">
                <a16:creationId xmlns:a16="http://schemas.microsoft.com/office/drawing/2014/main" id="{D5BF8E70-CB8B-D6D3-38A8-75FFFACC99B4}"/>
              </a:ext>
            </a:extLst>
          </p:cNvPr>
          <p:cNvSpPr/>
          <p:nvPr/>
        </p:nvSpPr>
        <p:spPr>
          <a:xfrm>
            <a:off x="5606980" y="2009670"/>
            <a:ext cx="2532185" cy="4079632"/>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a:extLst>
              <a:ext uri="{FF2B5EF4-FFF2-40B4-BE49-F238E27FC236}">
                <a16:creationId xmlns:a16="http://schemas.microsoft.com/office/drawing/2014/main" id="{97268FA8-80E7-6138-F80B-09FDAE9B94BD}"/>
              </a:ext>
            </a:extLst>
          </p:cNvPr>
          <p:cNvPicPr>
            <a:picLocks noChangeAspect="1"/>
          </p:cNvPicPr>
          <p:nvPr/>
        </p:nvPicPr>
        <p:blipFill>
          <a:blip r:embed="rId3">
            <a:extLst>
              <a:ext uri="{96DAC541-7B7A-43D3-8B79-37D633B846F1}">
                <asvg:svgBlip xmlns:asvg="http://schemas.microsoft.com/office/drawing/2016/SVG/main" r:embed="rId4"/>
              </a:ext>
            </a:extLst>
          </a:blip>
          <a:srcRect l="57842" t="15458" r="23930" b="12967"/>
          <a:stretch/>
        </p:blipFill>
        <p:spPr>
          <a:xfrm>
            <a:off x="9103807" y="1650440"/>
            <a:ext cx="2222361" cy="4908621"/>
          </a:xfrm>
          <a:prstGeom prst="rect">
            <a:avLst/>
          </a:prstGeom>
        </p:spPr>
      </p:pic>
      <p:pic>
        <p:nvPicPr>
          <p:cNvPr id="12" name="Graphic 11">
            <a:extLst>
              <a:ext uri="{FF2B5EF4-FFF2-40B4-BE49-F238E27FC236}">
                <a16:creationId xmlns:a16="http://schemas.microsoft.com/office/drawing/2014/main" id="{B5BE42A0-26FB-917D-889D-47773899F5C7}"/>
              </a:ext>
            </a:extLst>
          </p:cNvPr>
          <p:cNvPicPr>
            <a:picLocks noChangeAspect="1"/>
          </p:cNvPicPr>
          <p:nvPr/>
        </p:nvPicPr>
        <p:blipFill>
          <a:blip r:embed="rId3">
            <a:extLst>
              <a:ext uri="{96DAC541-7B7A-43D3-8B79-37D633B846F1}">
                <asvg:svgBlip xmlns:asvg="http://schemas.microsoft.com/office/drawing/2016/SVG/main" r:embed="rId4"/>
              </a:ext>
            </a:extLst>
          </a:blip>
          <a:srcRect l="15494" t="35368" r="65416" b="33875"/>
          <a:stretch/>
        </p:blipFill>
        <p:spPr>
          <a:xfrm>
            <a:off x="2562329" y="2994809"/>
            <a:ext cx="2327564" cy="2109354"/>
          </a:xfrm>
          <a:prstGeom prst="rect">
            <a:avLst/>
          </a:prstGeom>
        </p:spPr>
      </p:pic>
      <p:sp>
        <p:nvSpPr>
          <p:cNvPr id="13" name="Arrow: Right 12">
            <a:extLst>
              <a:ext uri="{FF2B5EF4-FFF2-40B4-BE49-F238E27FC236}">
                <a16:creationId xmlns:a16="http://schemas.microsoft.com/office/drawing/2014/main" id="{26EE3BB8-095D-3944-5EA5-A1112360EFE8}"/>
              </a:ext>
            </a:extLst>
          </p:cNvPr>
          <p:cNvSpPr/>
          <p:nvPr/>
        </p:nvSpPr>
        <p:spPr>
          <a:xfrm>
            <a:off x="4757188" y="3930216"/>
            <a:ext cx="735496" cy="23853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50ACC6AC-A2F1-981B-B35C-493182484FBF}"/>
              </a:ext>
            </a:extLst>
          </p:cNvPr>
          <p:cNvSpPr/>
          <p:nvPr/>
        </p:nvSpPr>
        <p:spPr>
          <a:xfrm>
            <a:off x="8344173" y="2875539"/>
            <a:ext cx="735496" cy="23853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4F249E5C-DA42-1385-E750-10E5BA282283}"/>
              </a:ext>
            </a:extLst>
          </p:cNvPr>
          <p:cNvSpPr/>
          <p:nvPr/>
        </p:nvSpPr>
        <p:spPr>
          <a:xfrm>
            <a:off x="8344173" y="4984893"/>
            <a:ext cx="735496" cy="23853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lowchart: Terminator 1">
            <a:extLst>
              <a:ext uri="{FF2B5EF4-FFF2-40B4-BE49-F238E27FC236}">
                <a16:creationId xmlns:a16="http://schemas.microsoft.com/office/drawing/2014/main" id="{04229748-DD2F-0164-57F1-7423B8B349D6}"/>
              </a:ext>
            </a:extLst>
          </p:cNvPr>
          <p:cNvSpPr/>
          <p:nvPr/>
        </p:nvSpPr>
        <p:spPr>
          <a:xfrm>
            <a:off x="-825923" y="704447"/>
            <a:ext cx="5429096"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200" b="1" dirty="0">
                <a:latin typeface="Cambria" panose="02040503050406030204" pitchFamily="18" charset="0"/>
                <a:ea typeface="Cambria" panose="02040503050406030204" pitchFamily="18" charset="0"/>
              </a:rPr>
              <a:t>Asynchronous Communication</a:t>
            </a:r>
            <a:endParaRPr lang="en-IN"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1580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45B2"/>
        </a:solidFill>
        <a:effectLst/>
      </p:bgPr>
    </p:bg>
    <p:spTree>
      <p:nvGrpSpPr>
        <p:cNvPr id="1" name="">
          <a:extLst>
            <a:ext uri="{FF2B5EF4-FFF2-40B4-BE49-F238E27FC236}">
              <a16:creationId xmlns:a16="http://schemas.microsoft.com/office/drawing/2014/main" id="{95FCB250-3099-9216-190D-F7168DA0F3C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3EC382-F334-5B64-1FAC-5CB91E6D7CF3}"/>
              </a:ext>
            </a:extLst>
          </p:cNvPr>
          <p:cNvSpPr>
            <a:spLocks noGrp="1"/>
          </p:cNvSpPr>
          <p:nvPr>
            <p:ph type="sldNum" sz="quarter" idx="12"/>
          </p:nvPr>
        </p:nvSpPr>
        <p:spPr/>
        <p:txBody>
          <a:bodyPr/>
          <a:lstStyle/>
          <a:p>
            <a:fld id="{294A09A9-5501-47C1-A89A-A340965A2BE2}" type="slidenum">
              <a:rPr lang="en-US" smtClean="0"/>
              <a:t>16</a:t>
            </a:fld>
            <a:endParaRPr lang="en-US" dirty="0"/>
          </a:p>
        </p:txBody>
      </p:sp>
      <p:pic>
        <p:nvPicPr>
          <p:cNvPr id="4" name="Graphic 3">
            <a:extLst>
              <a:ext uri="{FF2B5EF4-FFF2-40B4-BE49-F238E27FC236}">
                <a16:creationId xmlns:a16="http://schemas.microsoft.com/office/drawing/2014/main" id="{93E8BEB7-1C13-484C-2FFB-9A15441F8A69}"/>
              </a:ext>
            </a:extLst>
          </p:cNvPr>
          <p:cNvPicPr>
            <a:picLocks noChangeAspect="1"/>
          </p:cNvPicPr>
          <p:nvPr/>
        </p:nvPicPr>
        <p:blipFill>
          <a:blip r:embed="rId2">
            <a:extLst>
              <a:ext uri="{96DAC541-7B7A-43D3-8B79-37D633B846F1}">
                <asvg:svgBlip xmlns:asvg="http://schemas.microsoft.com/office/drawing/2016/SVG/main" r:embed="rId3"/>
              </a:ext>
            </a:extLst>
          </a:blip>
          <a:srcRect l="22079" t="18305" r="19721" b="8479"/>
          <a:stretch/>
        </p:blipFill>
        <p:spPr>
          <a:xfrm>
            <a:off x="755828" y="1371600"/>
            <a:ext cx="6760338" cy="4783945"/>
          </a:xfrm>
          <a:prstGeom prst="rect">
            <a:avLst/>
          </a:prstGeom>
        </p:spPr>
      </p:pic>
      <p:sp>
        <p:nvSpPr>
          <p:cNvPr id="2" name="Rectangle: Rounded Corners 1">
            <a:extLst>
              <a:ext uri="{FF2B5EF4-FFF2-40B4-BE49-F238E27FC236}">
                <a16:creationId xmlns:a16="http://schemas.microsoft.com/office/drawing/2014/main" id="{6ABD355E-B704-733A-5148-60B63996FF1B}"/>
              </a:ext>
            </a:extLst>
          </p:cNvPr>
          <p:cNvSpPr/>
          <p:nvPr/>
        </p:nvSpPr>
        <p:spPr>
          <a:xfrm>
            <a:off x="7882120" y="2161848"/>
            <a:ext cx="3471680" cy="813563"/>
          </a:xfrm>
          <a:prstGeom prst="roundRect">
            <a:avLst>
              <a:gd name="adj" fmla="val 15145"/>
            </a:avLst>
          </a:prstGeom>
          <a:noFill/>
          <a:ln w="28575" cap="flat" cmpd="sng" algn="ctr">
            <a:solidFill>
              <a:schemeClr val="accent1"/>
            </a:solidFill>
            <a:prstDash val="solid"/>
            <a:miter lim="800000"/>
          </a:ln>
          <a:effectLst/>
        </p:spPr>
        <p:txBody>
          <a:bodyPr wrap="square" tIns="91440" bIns="91440" rtlCol="0" anchor="ctr"/>
          <a:lstStyle/>
          <a:p>
            <a:pPr algn="ctr">
              <a:defRPr/>
            </a:pPr>
            <a:r>
              <a:rPr lang="en-US" sz="2400" noProof="1">
                <a:solidFill>
                  <a:schemeClr val="bg1"/>
                </a:solidFill>
                <a:latin typeface="Cambria" panose="02040503050406030204" pitchFamily="18" charset="0"/>
                <a:ea typeface="Cambria" panose="02040503050406030204" pitchFamily="18" charset="0"/>
              </a:rPr>
              <a:t>Complex</a:t>
            </a:r>
            <a:endParaRPr lang="en-US" sz="2400" b="1" noProof="1">
              <a:solidFill>
                <a:schemeClr val="bg1"/>
              </a:solidFill>
              <a:latin typeface="Cambria" panose="02040503050406030204" pitchFamily="18" charset="0"/>
              <a:ea typeface="Cambria" panose="02040503050406030204" pitchFamily="18" charset="0"/>
            </a:endParaRPr>
          </a:p>
        </p:txBody>
      </p:sp>
      <p:sp>
        <p:nvSpPr>
          <p:cNvPr id="5" name="Rectangle: Rounded Corners 4">
            <a:extLst>
              <a:ext uri="{FF2B5EF4-FFF2-40B4-BE49-F238E27FC236}">
                <a16:creationId xmlns:a16="http://schemas.microsoft.com/office/drawing/2014/main" id="{27C3440F-235B-6E7E-00D7-C873C9FDFCA9}"/>
              </a:ext>
            </a:extLst>
          </p:cNvPr>
          <p:cNvSpPr/>
          <p:nvPr/>
        </p:nvSpPr>
        <p:spPr>
          <a:xfrm>
            <a:off x="7882120" y="3142799"/>
            <a:ext cx="3471680" cy="813563"/>
          </a:xfrm>
          <a:prstGeom prst="roundRect">
            <a:avLst>
              <a:gd name="adj" fmla="val 15145"/>
            </a:avLst>
          </a:prstGeom>
          <a:noFill/>
          <a:ln w="28575" cap="flat" cmpd="sng" algn="ctr">
            <a:solidFill>
              <a:schemeClr val="accent1"/>
            </a:solidFill>
            <a:prstDash val="solid"/>
            <a:miter lim="800000"/>
          </a:ln>
          <a:effectLst/>
        </p:spPr>
        <p:txBody>
          <a:bodyPr wrap="square" tIns="91440" bIns="91440" rtlCol="0" anchor="ctr"/>
          <a:lstStyle/>
          <a:p>
            <a:pPr algn="ctr">
              <a:defRPr/>
            </a:pPr>
            <a:r>
              <a:rPr lang="en-US" sz="2400" noProof="1">
                <a:solidFill>
                  <a:schemeClr val="bg1"/>
                </a:solidFill>
                <a:latin typeface="Cambria" panose="02040503050406030204" pitchFamily="18" charset="0"/>
                <a:ea typeface="Cambria" panose="02040503050406030204" pitchFamily="18" charset="0"/>
              </a:rPr>
              <a:t>Management Overhead</a:t>
            </a:r>
          </a:p>
        </p:txBody>
      </p:sp>
      <p:sp>
        <p:nvSpPr>
          <p:cNvPr id="6" name="Rectangle: Rounded Corners 5">
            <a:extLst>
              <a:ext uri="{FF2B5EF4-FFF2-40B4-BE49-F238E27FC236}">
                <a16:creationId xmlns:a16="http://schemas.microsoft.com/office/drawing/2014/main" id="{A66AD7DD-6FEE-6828-3B83-49FEC8EB2413}"/>
              </a:ext>
            </a:extLst>
          </p:cNvPr>
          <p:cNvSpPr/>
          <p:nvPr/>
        </p:nvSpPr>
        <p:spPr>
          <a:xfrm>
            <a:off x="7882120" y="4123750"/>
            <a:ext cx="3471680" cy="813563"/>
          </a:xfrm>
          <a:prstGeom prst="roundRect">
            <a:avLst>
              <a:gd name="adj" fmla="val 15145"/>
            </a:avLst>
          </a:prstGeom>
          <a:noFill/>
          <a:ln w="28575" cap="flat" cmpd="sng" algn="ctr">
            <a:solidFill>
              <a:schemeClr val="accent1"/>
            </a:solidFill>
            <a:prstDash val="solid"/>
            <a:miter lim="800000"/>
          </a:ln>
          <a:effectLst/>
        </p:spPr>
        <p:txBody>
          <a:bodyPr wrap="square" tIns="91440" bIns="91440" rtlCol="0" anchor="ctr"/>
          <a:lstStyle/>
          <a:p>
            <a:pPr algn="ctr">
              <a:defRPr/>
            </a:pPr>
            <a:r>
              <a:rPr lang="en-US" sz="2400" noProof="1">
                <a:solidFill>
                  <a:schemeClr val="bg1"/>
                </a:solidFill>
                <a:latin typeface="Cambria" panose="02040503050406030204" pitchFamily="18" charset="0"/>
                <a:ea typeface="Cambria" panose="02040503050406030204" pitchFamily="18" charset="0"/>
              </a:rPr>
              <a:t>High Infra Cost</a:t>
            </a:r>
          </a:p>
        </p:txBody>
      </p:sp>
      <p:sp>
        <p:nvSpPr>
          <p:cNvPr id="7" name="Rectangle: Rounded Corners 6">
            <a:extLst>
              <a:ext uri="{FF2B5EF4-FFF2-40B4-BE49-F238E27FC236}">
                <a16:creationId xmlns:a16="http://schemas.microsoft.com/office/drawing/2014/main" id="{2F51AC5B-0338-CF67-D1CF-C51AE17FDA6E}"/>
              </a:ext>
            </a:extLst>
          </p:cNvPr>
          <p:cNvSpPr/>
          <p:nvPr/>
        </p:nvSpPr>
        <p:spPr>
          <a:xfrm>
            <a:off x="7882120" y="1115367"/>
            <a:ext cx="3471680" cy="81356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ambria" panose="02040503050406030204" pitchFamily="18" charset="0"/>
                <a:ea typeface="Cambria" panose="02040503050406030204" pitchFamily="18" charset="0"/>
                <a:cs typeface="ADLaM Display" panose="02010000000000000000" pitchFamily="2" charset="0"/>
              </a:rPr>
              <a:t>Disadvantages</a:t>
            </a:r>
            <a:endParaRPr lang="en-IN" sz="3200" b="1" dirty="0">
              <a:solidFill>
                <a:schemeClr val="tx1"/>
              </a:solidFill>
              <a:latin typeface="Cambria" panose="02040503050406030204" pitchFamily="18" charset="0"/>
              <a:ea typeface="Cambria" panose="02040503050406030204" pitchFamily="18" charset="0"/>
              <a:cs typeface="ADLaM Display" panose="02010000000000000000" pitchFamily="2" charset="0"/>
            </a:endParaRPr>
          </a:p>
        </p:txBody>
      </p:sp>
      <p:pic>
        <p:nvPicPr>
          <p:cNvPr id="8" name="Graphic 7">
            <a:extLst>
              <a:ext uri="{FF2B5EF4-FFF2-40B4-BE49-F238E27FC236}">
                <a16:creationId xmlns:a16="http://schemas.microsoft.com/office/drawing/2014/main" id="{8ACE8455-40F5-6622-AB0A-B737534EAABC}"/>
              </a:ext>
            </a:extLst>
          </p:cNvPr>
          <p:cNvPicPr>
            <a:picLocks noChangeAspect="1"/>
          </p:cNvPicPr>
          <p:nvPr/>
        </p:nvPicPr>
        <p:blipFill>
          <a:blip r:embed="rId2">
            <a:extLst>
              <a:ext uri="{96DAC541-7B7A-43D3-8B79-37D633B846F1}">
                <asvg:svgBlip xmlns:asvg="http://schemas.microsoft.com/office/drawing/2016/SVG/main" r:embed="rId3"/>
              </a:ext>
            </a:extLst>
          </a:blip>
          <a:srcRect l="22079" t="8063" r="19721" b="81071"/>
          <a:stretch/>
        </p:blipFill>
        <p:spPr>
          <a:xfrm>
            <a:off x="938805" y="513211"/>
            <a:ext cx="6760338" cy="709948"/>
          </a:xfrm>
          <a:prstGeom prst="rect">
            <a:avLst/>
          </a:prstGeom>
        </p:spPr>
      </p:pic>
    </p:spTree>
    <p:extLst>
      <p:ext uri="{BB962C8B-B14F-4D97-AF65-F5344CB8AC3E}">
        <p14:creationId xmlns:p14="http://schemas.microsoft.com/office/powerpoint/2010/main" val="73379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428774-90BD-6794-7604-704EB9E7964C}"/>
              </a:ext>
            </a:extLst>
          </p:cNvPr>
          <p:cNvSpPr>
            <a:spLocks noGrp="1"/>
          </p:cNvSpPr>
          <p:nvPr>
            <p:ph type="ftr" sz="quarter" idx="11"/>
          </p:nvPr>
        </p:nvSpPr>
        <p:spPr/>
        <p:txBody>
          <a:bodyPr/>
          <a:lstStyle/>
          <a:p>
            <a:r>
              <a:rPr lang="en-US"/>
              <a:t>Contoso grand opening event</a:t>
            </a:r>
            <a:endParaRPr lang="en-US" dirty="0"/>
          </a:p>
        </p:txBody>
      </p:sp>
      <p:sp>
        <p:nvSpPr>
          <p:cNvPr id="3" name="Slide Number Placeholder 2">
            <a:extLst>
              <a:ext uri="{FF2B5EF4-FFF2-40B4-BE49-F238E27FC236}">
                <a16:creationId xmlns:a16="http://schemas.microsoft.com/office/drawing/2014/main" id="{1A46CC98-47C4-8F28-563E-C3468AAC5BDE}"/>
              </a:ext>
            </a:extLst>
          </p:cNvPr>
          <p:cNvSpPr>
            <a:spLocks noGrp="1"/>
          </p:cNvSpPr>
          <p:nvPr>
            <p:ph type="sldNum" sz="quarter" idx="12"/>
          </p:nvPr>
        </p:nvSpPr>
        <p:spPr/>
        <p:txBody>
          <a:bodyPr/>
          <a:lstStyle/>
          <a:p>
            <a:fld id="{294A09A9-5501-47C1-A89A-A340965A2BE2}" type="slidenum">
              <a:rPr lang="en-US" smtClean="0"/>
              <a:t>17</a:t>
            </a:fld>
            <a:endParaRPr lang="en-US" dirty="0"/>
          </a:p>
        </p:txBody>
      </p:sp>
    </p:spTree>
    <p:extLst>
      <p:ext uri="{BB962C8B-B14F-4D97-AF65-F5344CB8AC3E}">
        <p14:creationId xmlns:p14="http://schemas.microsoft.com/office/powerpoint/2010/main" val="1897965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50000"/>
                <a:lumOff val="50000"/>
                <a:alpha val="0"/>
              </a:schemeClr>
            </a:gs>
            <a:gs pos="44000">
              <a:schemeClr val="tx2">
                <a:lumMod val="25000"/>
                <a:lumOff val="75000"/>
              </a:schemeClr>
            </a:gs>
            <a:gs pos="92000">
              <a:schemeClr val="accent1">
                <a:lumMod val="30000"/>
                <a:lumOff val="70000"/>
                <a:alpha val="77000"/>
              </a:schemeClr>
            </a:gs>
          </a:gsLst>
          <a:lin ang="18600000" scaled="0"/>
        </a:gradFill>
        <a:effectLst/>
      </p:bgPr>
    </p:bg>
    <p:spTree>
      <p:nvGrpSpPr>
        <p:cNvPr id="1" name="">
          <a:extLst>
            <a:ext uri="{FF2B5EF4-FFF2-40B4-BE49-F238E27FC236}">
              <a16:creationId xmlns:a16="http://schemas.microsoft.com/office/drawing/2014/main" id="{FC834C7C-FD34-4E8D-7316-B2A35DBE1D51}"/>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51DC7F05-422C-24FD-CFC9-567E0D6A4C3D}"/>
              </a:ext>
            </a:extLst>
          </p:cNvPr>
          <p:cNvPicPr>
            <a:picLocks noChangeAspect="1"/>
          </p:cNvPicPr>
          <p:nvPr/>
        </p:nvPicPr>
        <p:blipFill>
          <a:blip r:embed="rId3">
            <a:extLst>
              <a:ext uri="{96DAC541-7B7A-43D3-8B79-37D633B846F1}">
                <asvg:svgBlip xmlns:asvg="http://schemas.microsoft.com/office/drawing/2016/SVG/main" r:embed="rId4"/>
              </a:ext>
            </a:extLst>
          </a:blip>
          <a:srcRect l="24498" t="67985" r="24521" b="7546"/>
          <a:stretch/>
        </p:blipFill>
        <p:spPr>
          <a:xfrm>
            <a:off x="3343589" y="5115562"/>
            <a:ext cx="5504822" cy="1486205"/>
          </a:xfrm>
          <a:prstGeom prst="rect">
            <a:avLst/>
          </a:prstGeom>
        </p:spPr>
      </p:pic>
      <p:pic>
        <p:nvPicPr>
          <p:cNvPr id="35" name="Graphic 34">
            <a:extLst>
              <a:ext uri="{FF2B5EF4-FFF2-40B4-BE49-F238E27FC236}">
                <a16:creationId xmlns:a16="http://schemas.microsoft.com/office/drawing/2014/main" id="{EC57E4CA-EC64-B5F3-1C56-4E39B41A8015}"/>
              </a:ext>
            </a:extLst>
          </p:cNvPr>
          <p:cNvPicPr>
            <a:picLocks noChangeAspect="1"/>
          </p:cNvPicPr>
          <p:nvPr/>
        </p:nvPicPr>
        <p:blipFill>
          <a:blip r:embed="rId3">
            <a:extLst>
              <a:ext uri="{96DAC541-7B7A-43D3-8B79-37D633B846F1}">
                <asvg:svgBlip xmlns:asvg="http://schemas.microsoft.com/office/drawing/2016/SVG/main" r:embed="rId4"/>
              </a:ext>
            </a:extLst>
          </a:blip>
          <a:srcRect l="22747" t="4835" r="21291" b="32583"/>
          <a:stretch/>
        </p:blipFill>
        <p:spPr>
          <a:xfrm>
            <a:off x="2054883" y="140676"/>
            <a:ext cx="8082234" cy="5084130"/>
          </a:xfrm>
          <a:prstGeom prst="rect">
            <a:avLst/>
          </a:prstGeom>
        </p:spPr>
      </p:pic>
    </p:spTree>
    <p:extLst>
      <p:ext uri="{BB962C8B-B14F-4D97-AF65-F5344CB8AC3E}">
        <p14:creationId xmlns:p14="http://schemas.microsoft.com/office/powerpoint/2010/main" val="76315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9F8C4-DBDA-2338-611D-94B040A6C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B8A96-E604-3E2F-3A7A-58691FFEC70E}"/>
              </a:ext>
            </a:extLst>
          </p:cNvPr>
          <p:cNvSpPr>
            <a:spLocks noGrp="1"/>
          </p:cNvSpPr>
          <p:nvPr>
            <p:ph type="title"/>
          </p:nvPr>
        </p:nvSpPr>
        <p:spPr/>
        <p:txBody>
          <a:bodyPr/>
          <a:lstStyle/>
          <a:p>
            <a:r>
              <a:rPr lang="en-US" sz="4000" dirty="0">
                <a:solidFill>
                  <a:srgbClr val="120E23"/>
                </a:solidFill>
              </a:rPr>
              <a:t>Monolithic Architecture Before Microservices</a:t>
            </a:r>
            <a:endParaRPr lang="en-IN" sz="4800" dirty="0"/>
          </a:p>
        </p:txBody>
      </p:sp>
      <p:sp>
        <p:nvSpPr>
          <p:cNvPr id="5" name="Slide Number Placeholder 4">
            <a:extLst>
              <a:ext uri="{FF2B5EF4-FFF2-40B4-BE49-F238E27FC236}">
                <a16:creationId xmlns:a16="http://schemas.microsoft.com/office/drawing/2014/main" id="{C62A11A7-F6AD-3138-E082-140145F7EBF4}"/>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19</a:t>
            </a:fld>
            <a:endParaRPr lang="en-US" dirty="0"/>
          </a:p>
        </p:txBody>
      </p:sp>
      <p:sp>
        <p:nvSpPr>
          <p:cNvPr id="3" name="Rectangle: Rounded Corners 2">
            <a:extLst>
              <a:ext uri="{FF2B5EF4-FFF2-40B4-BE49-F238E27FC236}">
                <a16:creationId xmlns:a16="http://schemas.microsoft.com/office/drawing/2014/main" id="{2A9A4383-5AFC-E613-B4BA-DFB59AC7A8D7}"/>
              </a:ext>
            </a:extLst>
          </p:cNvPr>
          <p:cNvSpPr/>
          <p:nvPr/>
        </p:nvSpPr>
        <p:spPr>
          <a:xfrm>
            <a:off x="1268185" y="1641811"/>
            <a:ext cx="9655629" cy="813563"/>
          </a:xfrm>
          <a:prstGeom prst="roundRect">
            <a:avLst>
              <a:gd name="adj" fmla="val 21321"/>
            </a:avLst>
          </a:prstGeom>
          <a:noFill/>
          <a:ln w="28575" cap="flat" cmpd="sng" algn="ctr">
            <a:solidFill>
              <a:schemeClr val="accent6">
                <a:lumMod val="75000"/>
              </a:schemeClr>
            </a:solidFill>
            <a:prstDash val="solid"/>
            <a:miter lim="800000"/>
          </a:ln>
          <a:effectLst/>
        </p:spPr>
        <p:txBody>
          <a:bodyPr wrap="square" tIns="91440" bIns="91440" rtlCol="0" anchor="ctr"/>
          <a:lstStyle/>
          <a:p>
            <a:pPr algn="ctr">
              <a:defRPr/>
            </a:pPr>
            <a:r>
              <a:rPr lang="en-US" sz="2000" noProof="1">
                <a:latin typeface="Cambria" panose="02040503050406030204" pitchFamily="18" charset="0"/>
                <a:ea typeface="Cambria" panose="02040503050406030204" pitchFamily="18" charset="0"/>
              </a:rPr>
              <a:t>Monolithic Architecture is like a big container wherein all the software components of an application are assembled and tightly packaged.</a:t>
            </a:r>
            <a:endParaRPr lang="en-US" sz="2000" b="1" noProof="1">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E61CD0EF-983D-1704-D6E9-7CD8D9D29012}"/>
              </a:ext>
            </a:extLst>
          </p:cNvPr>
          <p:cNvPicPr>
            <a:picLocks noChangeAspect="1"/>
          </p:cNvPicPr>
          <p:nvPr/>
        </p:nvPicPr>
        <p:blipFill>
          <a:blip r:embed="rId2"/>
          <a:srcRect b="12639"/>
          <a:stretch/>
        </p:blipFill>
        <p:spPr>
          <a:xfrm>
            <a:off x="2007598" y="2655416"/>
            <a:ext cx="8176803" cy="3576125"/>
          </a:xfrm>
          <a:prstGeom prst="rect">
            <a:avLst/>
          </a:prstGeom>
        </p:spPr>
      </p:pic>
    </p:spTree>
    <p:extLst>
      <p:ext uri="{BB962C8B-B14F-4D97-AF65-F5344CB8AC3E}">
        <p14:creationId xmlns:p14="http://schemas.microsoft.com/office/powerpoint/2010/main" val="4183095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B80B2A-2C5E-1B09-536F-C87BCB322AA3}"/>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4" name="Flowchart: Terminator 3">
            <a:extLst>
              <a:ext uri="{FF2B5EF4-FFF2-40B4-BE49-F238E27FC236}">
                <a16:creationId xmlns:a16="http://schemas.microsoft.com/office/drawing/2014/main" id="{589D8245-E8BD-5155-E4C1-8A4C6DDCAD34}"/>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Monolithic Architecture</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43435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D5D43-DBF1-7FF9-176F-D9BF20A1E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ED52F-D178-B4DB-7620-2C62F7550579}"/>
              </a:ext>
            </a:extLst>
          </p:cNvPr>
          <p:cNvSpPr>
            <a:spLocks noGrp="1"/>
          </p:cNvSpPr>
          <p:nvPr>
            <p:ph type="title"/>
          </p:nvPr>
        </p:nvSpPr>
        <p:spPr/>
        <p:txBody>
          <a:bodyPr/>
          <a:lstStyle/>
          <a:p>
            <a:r>
              <a:rPr lang="en-US" dirty="0">
                <a:solidFill>
                  <a:srgbClr val="120E23"/>
                </a:solidFill>
              </a:rPr>
              <a:t>What is Microservices Architecture?</a:t>
            </a:r>
            <a:endParaRPr lang="en-IN" sz="5400" dirty="0"/>
          </a:p>
        </p:txBody>
      </p:sp>
      <p:sp>
        <p:nvSpPr>
          <p:cNvPr id="5" name="Slide Number Placeholder 4">
            <a:extLst>
              <a:ext uri="{FF2B5EF4-FFF2-40B4-BE49-F238E27FC236}">
                <a16:creationId xmlns:a16="http://schemas.microsoft.com/office/drawing/2014/main" id="{6AD59AFA-C03D-F698-2122-6AEA4609E5E2}"/>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20</a:t>
            </a:fld>
            <a:endParaRPr lang="en-US" dirty="0"/>
          </a:p>
        </p:txBody>
      </p:sp>
      <p:sp>
        <p:nvSpPr>
          <p:cNvPr id="3" name="Rectangle: Rounded Corners 2">
            <a:extLst>
              <a:ext uri="{FF2B5EF4-FFF2-40B4-BE49-F238E27FC236}">
                <a16:creationId xmlns:a16="http://schemas.microsoft.com/office/drawing/2014/main" id="{1874DFD2-978A-A805-73D4-EF3F1BAE9201}"/>
              </a:ext>
            </a:extLst>
          </p:cNvPr>
          <p:cNvSpPr/>
          <p:nvPr/>
        </p:nvSpPr>
        <p:spPr>
          <a:xfrm>
            <a:off x="1268185" y="1641811"/>
            <a:ext cx="9655629" cy="813563"/>
          </a:xfrm>
          <a:prstGeom prst="roundRect">
            <a:avLst>
              <a:gd name="adj" fmla="val 21321"/>
            </a:avLst>
          </a:prstGeom>
          <a:noFill/>
          <a:ln w="28575" cap="flat" cmpd="sng" algn="ctr">
            <a:solidFill>
              <a:schemeClr val="accent6">
                <a:lumMod val="75000"/>
              </a:schemeClr>
            </a:solidFill>
            <a:prstDash val="solid"/>
            <a:miter lim="800000"/>
          </a:ln>
          <a:effectLst/>
        </p:spPr>
        <p:txBody>
          <a:bodyPr wrap="square" tIns="91440" bIns="91440" rtlCol="0" anchor="ctr"/>
          <a:lstStyle/>
          <a:p>
            <a:pPr algn="ctr">
              <a:defRPr/>
            </a:pPr>
            <a:r>
              <a:rPr lang="en-US" sz="2000" noProof="1">
                <a:latin typeface="Cambria" panose="02040503050406030204" pitchFamily="18" charset="0"/>
                <a:ea typeface="Cambria" panose="02040503050406030204" pitchFamily="18" charset="0"/>
              </a:rPr>
              <a:t>Microservices Architecture is an architectural style that structures an application as a collection of small autonomous services, modelled around a Business Domain.</a:t>
            </a:r>
            <a:endParaRPr lang="en-US" sz="2000" b="1" noProof="1">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409156FF-6FD3-E512-E879-F6D25B8807F7}"/>
              </a:ext>
            </a:extLst>
          </p:cNvPr>
          <p:cNvPicPr>
            <a:picLocks noChangeAspect="1"/>
          </p:cNvPicPr>
          <p:nvPr/>
        </p:nvPicPr>
        <p:blipFill>
          <a:blip r:embed="rId2"/>
          <a:srcRect l="4458" t="10397" r="4781" b="13805"/>
          <a:stretch/>
        </p:blipFill>
        <p:spPr>
          <a:xfrm>
            <a:off x="1914378" y="2824341"/>
            <a:ext cx="8363244" cy="3496611"/>
          </a:xfrm>
          <a:prstGeom prst="rect">
            <a:avLst/>
          </a:prstGeom>
        </p:spPr>
      </p:pic>
    </p:spTree>
    <p:extLst>
      <p:ext uri="{BB962C8B-B14F-4D97-AF65-F5344CB8AC3E}">
        <p14:creationId xmlns:p14="http://schemas.microsoft.com/office/powerpoint/2010/main" val="719950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24B8C-BF4F-D4DA-4AD0-B3FB515652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205632-E1F2-FD21-B816-1EBFA12ADEC2}"/>
              </a:ext>
            </a:extLst>
          </p:cNvPr>
          <p:cNvSpPr>
            <a:spLocks noGrp="1"/>
          </p:cNvSpPr>
          <p:nvPr>
            <p:ph type="title"/>
          </p:nvPr>
        </p:nvSpPr>
        <p:spPr/>
        <p:txBody>
          <a:bodyPr/>
          <a:lstStyle/>
          <a:p>
            <a:r>
              <a:rPr lang="en-US" dirty="0">
                <a:solidFill>
                  <a:srgbClr val="120E23"/>
                </a:solidFill>
              </a:rPr>
              <a:t>Features of Microservices</a:t>
            </a:r>
            <a:endParaRPr lang="en-IN" dirty="0"/>
          </a:p>
        </p:txBody>
      </p:sp>
      <p:sp>
        <p:nvSpPr>
          <p:cNvPr id="5" name="Slide Number Placeholder 4">
            <a:extLst>
              <a:ext uri="{FF2B5EF4-FFF2-40B4-BE49-F238E27FC236}">
                <a16:creationId xmlns:a16="http://schemas.microsoft.com/office/drawing/2014/main" id="{D2948F44-6E6E-4892-0257-55D883E2AC84}"/>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21</a:t>
            </a:fld>
            <a:endParaRPr lang="en-US" dirty="0"/>
          </a:p>
        </p:txBody>
      </p:sp>
      <p:graphicFrame>
        <p:nvGraphicFramePr>
          <p:cNvPr id="4" name="Diagram 3">
            <a:extLst>
              <a:ext uri="{FF2B5EF4-FFF2-40B4-BE49-F238E27FC236}">
                <a16:creationId xmlns:a16="http://schemas.microsoft.com/office/drawing/2014/main" id="{986FC58B-C242-E007-3CF0-DEE5428E911B}"/>
              </a:ext>
            </a:extLst>
          </p:cNvPr>
          <p:cNvGraphicFramePr/>
          <p:nvPr>
            <p:extLst>
              <p:ext uri="{D42A27DB-BD31-4B8C-83A1-F6EECF244321}">
                <p14:modId xmlns:p14="http://schemas.microsoft.com/office/powerpoint/2010/main" val="464281095"/>
              </p:ext>
            </p:extLst>
          </p:nvPr>
        </p:nvGraphicFramePr>
        <p:xfrm>
          <a:off x="1618754" y="1627833"/>
          <a:ext cx="8966422" cy="4950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9344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9BB61-4656-2B4F-8EEC-2E5292C7A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90490-1F05-68C5-B40A-845AE9C63B46}"/>
              </a:ext>
            </a:extLst>
          </p:cNvPr>
          <p:cNvSpPr>
            <a:spLocks noGrp="1"/>
          </p:cNvSpPr>
          <p:nvPr>
            <p:ph type="title"/>
          </p:nvPr>
        </p:nvSpPr>
        <p:spPr/>
        <p:txBody>
          <a:bodyPr/>
          <a:lstStyle/>
          <a:p>
            <a:r>
              <a:rPr lang="en-US" sz="4800" dirty="0">
                <a:solidFill>
                  <a:srgbClr val="120E23"/>
                </a:solidFill>
              </a:rPr>
              <a:t>Companies using Microservices</a:t>
            </a:r>
            <a:endParaRPr lang="en-IN" sz="4800" dirty="0"/>
          </a:p>
        </p:txBody>
      </p:sp>
      <p:sp>
        <p:nvSpPr>
          <p:cNvPr id="5" name="Slide Number Placeholder 4">
            <a:extLst>
              <a:ext uri="{FF2B5EF4-FFF2-40B4-BE49-F238E27FC236}">
                <a16:creationId xmlns:a16="http://schemas.microsoft.com/office/drawing/2014/main" id="{CB086CDE-02D4-E457-6745-737A5B7BA391}"/>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22</a:t>
            </a:fld>
            <a:endParaRPr lang="en-US" dirty="0"/>
          </a:p>
        </p:txBody>
      </p:sp>
      <p:pic>
        <p:nvPicPr>
          <p:cNvPr id="4098" name="Picture 2">
            <a:extLst>
              <a:ext uri="{FF2B5EF4-FFF2-40B4-BE49-F238E27FC236}">
                <a16:creationId xmlns:a16="http://schemas.microsoft.com/office/drawing/2014/main" id="{FE59DEAF-15D0-AF34-6699-01CE72814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58" y="1922153"/>
            <a:ext cx="2690854" cy="8135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00CD492-2BF9-6E2D-53C8-E7155FF56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267" y="1783968"/>
            <a:ext cx="2908567" cy="8858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CCD4613-0BFF-57C7-42A2-F931A2C0D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1589" y="1818001"/>
            <a:ext cx="3320143" cy="8806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BB80577-19AA-3FF2-39C5-4017F5EEA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415" y="3508311"/>
            <a:ext cx="2739594" cy="95136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B1696CC2-917B-50AE-D99B-B517FBB65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172" y="3508311"/>
            <a:ext cx="2895600" cy="115824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62E33144-8CFF-A72A-C21F-22CF9D4D02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6643" y="3241023"/>
            <a:ext cx="1485942" cy="148594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SoundCloud Logo, symbol, meaning, history, PNG, brand">
            <a:extLst>
              <a:ext uri="{FF2B5EF4-FFF2-40B4-BE49-F238E27FC236}">
                <a16:creationId xmlns:a16="http://schemas.microsoft.com/office/drawing/2014/main" id="{3CD4294D-3B33-4FD4-7E09-3464BBC3F3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4634" y="4864829"/>
            <a:ext cx="3082538" cy="1733928"/>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Gilt - Top Designers for Women, Men, Kids, Home &amp; More">
            <a:extLst>
              <a:ext uri="{FF2B5EF4-FFF2-40B4-BE49-F238E27FC236}">
                <a16:creationId xmlns:a16="http://schemas.microsoft.com/office/drawing/2014/main" id="{68EB38B4-84DE-AFA8-38A0-725B2D5FD2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5076" y="5409768"/>
            <a:ext cx="3250919" cy="644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447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F649-DB44-BDD2-C3BD-F6D8447634C7}"/>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5857E460-1997-5BAB-5097-1A79B15ADC2E}"/>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Top reasons to learn Microservices</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35238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F0970-3022-2FE4-872C-2A5DBDEFD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F94EB-2208-F6FE-A94D-2D7777F4F54A}"/>
              </a:ext>
            </a:extLst>
          </p:cNvPr>
          <p:cNvSpPr>
            <a:spLocks noGrp="1"/>
          </p:cNvSpPr>
          <p:nvPr>
            <p:ph type="title"/>
          </p:nvPr>
        </p:nvSpPr>
        <p:spPr/>
        <p:txBody>
          <a:bodyPr/>
          <a:lstStyle/>
          <a:p>
            <a:r>
              <a:rPr lang="en-US" dirty="0">
                <a:solidFill>
                  <a:srgbClr val="120E23"/>
                </a:solidFill>
              </a:rPr>
              <a:t>Top Reasons to learn Microservices</a:t>
            </a:r>
            <a:endParaRPr lang="en-IN" dirty="0"/>
          </a:p>
        </p:txBody>
      </p:sp>
      <p:sp>
        <p:nvSpPr>
          <p:cNvPr id="5" name="Slide Number Placeholder 4">
            <a:extLst>
              <a:ext uri="{FF2B5EF4-FFF2-40B4-BE49-F238E27FC236}">
                <a16:creationId xmlns:a16="http://schemas.microsoft.com/office/drawing/2014/main" id="{FC2C09D0-E569-F6C1-C731-4C4C38EE3683}"/>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24</a:t>
            </a:fld>
            <a:endParaRPr lang="en-US" dirty="0"/>
          </a:p>
        </p:txBody>
      </p:sp>
      <p:graphicFrame>
        <p:nvGraphicFramePr>
          <p:cNvPr id="4" name="Diagram 3">
            <a:extLst>
              <a:ext uri="{FF2B5EF4-FFF2-40B4-BE49-F238E27FC236}">
                <a16:creationId xmlns:a16="http://schemas.microsoft.com/office/drawing/2014/main" id="{844F484E-5153-5E93-E485-ED03E5590FE6}"/>
              </a:ext>
            </a:extLst>
          </p:cNvPr>
          <p:cNvGraphicFramePr/>
          <p:nvPr>
            <p:extLst>
              <p:ext uri="{D42A27DB-BD31-4B8C-83A1-F6EECF244321}">
                <p14:modId xmlns:p14="http://schemas.microsoft.com/office/powerpoint/2010/main" val="114795143"/>
              </p:ext>
            </p:extLst>
          </p:nvPr>
        </p:nvGraphicFramePr>
        <p:xfrm>
          <a:off x="1612789" y="1627833"/>
          <a:ext cx="8966422" cy="4950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2837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7F782-20E5-C4D0-21DE-3752FC4E1974}"/>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12BECB07-1C7A-5696-B9B7-18272D4B86B9}"/>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Introduction to Spring Boot</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4974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58FA1-5B00-7835-136D-055FAEDA75B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F6E719B-A5C4-6D35-3559-81077486F5A0}"/>
              </a:ext>
            </a:extLst>
          </p:cNvPr>
          <p:cNvSpPr txBox="1">
            <a:spLocks noGrp="1"/>
          </p:cNvSpPr>
          <p:nvPr>
            <p:ph type="title"/>
          </p:nvPr>
        </p:nvSpPr>
        <p:spPr>
          <a:xfrm>
            <a:off x="2483618" y="1906600"/>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What is Spring Boot?</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F8D6EB1A-EB42-27DE-09FF-5EC31846BF81}"/>
              </a:ext>
            </a:extLst>
          </p:cNvPr>
          <p:cNvSpPr txBox="1"/>
          <p:nvPr/>
        </p:nvSpPr>
        <p:spPr>
          <a:xfrm>
            <a:off x="1644580" y="2905292"/>
            <a:ext cx="8902840" cy="2205219"/>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rgbClr val="404040"/>
                </a:solidFill>
                <a:latin typeface="Cambria" panose="02040503050406030204" pitchFamily="18" charset="0"/>
                <a:ea typeface="Cambria" panose="02040503050406030204" pitchFamily="18" charset="0"/>
                <a:cs typeface="Arial"/>
              </a:rPr>
              <a:t>Spring Boot is a project that is built on the top of the Spring Framework. It provides an easier and faster way to set up, configure, and run both simple and web-based applications. It is a Spring module that provides the </a:t>
            </a:r>
            <a:r>
              <a:rPr lang="en-US" sz="2400" b="1" spc="-147" dirty="0">
                <a:solidFill>
                  <a:srgbClr val="404040"/>
                </a:solidFill>
                <a:latin typeface="Cambria" panose="02040503050406030204" pitchFamily="18" charset="0"/>
                <a:ea typeface="Cambria" panose="02040503050406030204" pitchFamily="18" charset="0"/>
                <a:cs typeface="Arial"/>
              </a:rPr>
              <a:t>RAD (Rapid Application Development)</a:t>
            </a:r>
            <a:r>
              <a:rPr lang="en-US" sz="2400" spc="-147" dirty="0">
                <a:solidFill>
                  <a:srgbClr val="404040"/>
                </a:solidFill>
                <a:latin typeface="Cambria" panose="02040503050406030204" pitchFamily="18" charset="0"/>
                <a:ea typeface="Cambria" panose="02040503050406030204" pitchFamily="18" charset="0"/>
                <a:cs typeface="Arial"/>
              </a:rPr>
              <a:t> feature to the Spring Framework. It is used to create a stand-alone Spring-based application that you can just run because it needs minimal Spring configuration.</a:t>
            </a:r>
          </a:p>
        </p:txBody>
      </p:sp>
    </p:spTree>
    <p:extLst>
      <p:ext uri="{BB962C8B-B14F-4D97-AF65-F5344CB8AC3E}">
        <p14:creationId xmlns:p14="http://schemas.microsoft.com/office/powerpoint/2010/main" val="2880963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9F419-18A8-717E-A63C-0B212441D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6D98B7-11B2-03BD-D534-C44AC2916B7B}"/>
              </a:ext>
            </a:extLst>
          </p:cNvPr>
          <p:cNvSpPr>
            <a:spLocks noGrp="1"/>
          </p:cNvSpPr>
          <p:nvPr>
            <p:ph type="title"/>
          </p:nvPr>
        </p:nvSpPr>
        <p:spPr/>
        <p:txBody>
          <a:bodyPr/>
          <a:lstStyle/>
          <a:p>
            <a:r>
              <a:rPr lang="en-US" sz="4800" dirty="0">
                <a:solidFill>
                  <a:srgbClr val="120E23"/>
                </a:solidFill>
              </a:rPr>
              <a:t>Why should we Use Spring Boot?</a:t>
            </a:r>
            <a:endParaRPr lang="en-IN" sz="4800" dirty="0"/>
          </a:p>
        </p:txBody>
      </p:sp>
      <p:sp>
        <p:nvSpPr>
          <p:cNvPr id="5" name="Slide Number Placeholder 4">
            <a:extLst>
              <a:ext uri="{FF2B5EF4-FFF2-40B4-BE49-F238E27FC236}">
                <a16:creationId xmlns:a16="http://schemas.microsoft.com/office/drawing/2014/main" id="{52DE9201-9080-E816-D6A7-FEA3F2F55E5D}"/>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27</a:t>
            </a:fld>
            <a:endParaRPr lang="en-US" dirty="0"/>
          </a:p>
        </p:txBody>
      </p:sp>
      <p:sp>
        <p:nvSpPr>
          <p:cNvPr id="8" name="Text Placeholder 2">
            <a:extLst>
              <a:ext uri="{FF2B5EF4-FFF2-40B4-BE49-F238E27FC236}">
                <a16:creationId xmlns:a16="http://schemas.microsoft.com/office/drawing/2014/main" id="{AB74971A-8036-0418-B358-512B8A729656}"/>
              </a:ext>
            </a:extLst>
          </p:cNvPr>
          <p:cNvSpPr txBox="1">
            <a:spLocks/>
          </p:cNvSpPr>
          <p:nvPr/>
        </p:nvSpPr>
        <p:spPr>
          <a:xfrm>
            <a:off x="415600" y="1586751"/>
            <a:ext cx="11433708"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The dependency injection approach is used in Spring Boot.</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It contains powerful database transaction management capabilities.</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It simplifies integration with other Java frameworks like JPA/Hibernate, Struts, etc.</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It reduces the cost and development time of the application.</a:t>
            </a:r>
          </a:p>
        </p:txBody>
      </p:sp>
    </p:spTree>
    <p:extLst>
      <p:ext uri="{BB962C8B-B14F-4D97-AF65-F5344CB8AC3E}">
        <p14:creationId xmlns:p14="http://schemas.microsoft.com/office/powerpoint/2010/main" val="417318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F4E18-F49C-2570-5DA9-88ED72C7F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B1339-FCB1-68A2-D9B2-AEB473178783}"/>
              </a:ext>
            </a:extLst>
          </p:cNvPr>
          <p:cNvSpPr>
            <a:spLocks noGrp="1"/>
          </p:cNvSpPr>
          <p:nvPr>
            <p:ph type="title"/>
          </p:nvPr>
        </p:nvSpPr>
        <p:spPr/>
        <p:txBody>
          <a:bodyPr/>
          <a:lstStyle/>
          <a:p>
            <a:r>
              <a:rPr lang="en-US" sz="4800" dirty="0">
                <a:solidFill>
                  <a:srgbClr val="120E23"/>
                </a:solidFill>
              </a:rPr>
              <a:t>Advantages of Spring Boot</a:t>
            </a:r>
            <a:endParaRPr lang="en-IN" sz="4800" dirty="0"/>
          </a:p>
        </p:txBody>
      </p:sp>
      <p:sp>
        <p:nvSpPr>
          <p:cNvPr id="5" name="Slide Number Placeholder 4">
            <a:extLst>
              <a:ext uri="{FF2B5EF4-FFF2-40B4-BE49-F238E27FC236}">
                <a16:creationId xmlns:a16="http://schemas.microsoft.com/office/drawing/2014/main" id="{BBF42D30-EE50-9E71-F63D-B9D3FF2F13EE}"/>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28</a:t>
            </a:fld>
            <a:endParaRPr lang="en-US" dirty="0"/>
          </a:p>
        </p:txBody>
      </p:sp>
      <p:grpSp>
        <p:nvGrpSpPr>
          <p:cNvPr id="3" name="Group 2">
            <a:extLst>
              <a:ext uri="{FF2B5EF4-FFF2-40B4-BE49-F238E27FC236}">
                <a16:creationId xmlns:a16="http://schemas.microsoft.com/office/drawing/2014/main" id="{268B5DA8-A39C-DD3F-469F-CAC83169991A}"/>
              </a:ext>
            </a:extLst>
          </p:cNvPr>
          <p:cNvGrpSpPr/>
          <p:nvPr/>
        </p:nvGrpSpPr>
        <p:grpSpPr>
          <a:xfrm>
            <a:off x="1255995" y="1669841"/>
            <a:ext cx="9428708" cy="4890026"/>
            <a:chOff x="1293571" y="1491724"/>
            <a:chExt cx="9428708" cy="4890026"/>
          </a:xfrm>
        </p:grpSpPr>
        <p:grpSp>
          <p:nvGrpSpPr>
            <p:cNvPr id="4" name="Group 3">
              <a:extLst>
                <a:ext uri="{FF2B5EF4-FFF2-40B4-BE49-F238E27FC236}">
                  <a16:creationId xmlns:a16="http://schemas.microsoft.com/office/drawing/2014/main" id="{D503F250-FA89-5C56-5E7B-5C448E77818B}"/>
                </a:ext>
              </a:extLst>
            </p:cNvPr>
            <p:cNvGrpSpPr/>
            <p:nvPr/>
          </p:nvGrpSpPr>
          <p:grpSpPr>
            <a:xfrm>
              <a:off x="4527511" y="1491724"/>
              <a:ext cx="3097384" cy="4890026"/>
              <a:chOff x="4423604" y="1019297"/>
              <a:chExt cx="3344793" cy="4819406"/>
            </a:xfrm>
          </p:grpSpPr>
          <p:grpSp>
            <p:nvGrpSpPr>
              <p:cNvPr id="13" name="Group 12">
                <a:extLst>
                  <a:ext uri="{FF2B5EF4-FFF2-40B4-BE49-F238E27FC236}">
                    <a16:creationId xmlns:a16="http://schemas.microsoft.com/office/drawing/2014/main" id="{212452C1-AFAA-D898-08B3-F7514A9DB11B}"/>
                  </a:ext>
                </a:extLst>
              </p:cNvPr>
              <p:cNvGrpSpPr/>
              <p:nvPr/>
            </p:nvGrpSpPr>
            <p:grpSpPr>
              <a:xfrm>
                <a:off x="4423604" y="4731947"/>
                <a:ext cx="2154148" cy="1106756"/>
                <a:chOff x="4432762" y="4731947"/>
                <a:chExt cx="2154148" cy="1106756"/>
              </a:xfrm>
            </p:grpSpPr>
            <p:sp>
              <p:nvSpPr>
                <p:cNvPr id="35" name="Shape">
                  <a:extLst>
                    <a:ext uri="{FF2B5EF4-FFF2-40B4-BE49-F238E27FC236}">
                      <a16:creationId xmlns:a16="http://schemas.microsoft.com/office/drawing/2014/main" id="{C3563903-ADE4-21E8-FE90-EA1203F7F2FE}"/>
                    </a:ext>
                  </a:extLst>
                </p:cNvPr>
                <p:cNvSpPr/>
                <p:nvPr/>
              </p:nvSpPr>
              <p:spPr>
                <a:xfrm>
                  <a:off x="4432763" y="4737775"/>
                  <a:ext cx="2154147" cy="1100928"/>
                </a:xfrm>
                <a:custGeom>
                  <a:avLst/>
                  <a:gdLst/>
                  <a:ahLst/>
                  <a:cxnLst>
                    <a:cxn ang="0">
                      <a:pos x="wd2" y="hd2"/>
                    </a:cxn>
                    <a:cxn ang="5400000">
                      <a:pos x="wd2" y="hd2"/>
                    </a:cxn>
                    <a:cxn ang="10800000">
                      <a:pos x="wd2" y="hd2"/>
                    </a:cxn>
                    <a:cxn ang="16200000">
                      <a:pos x="wd2" y="hd2"/>
                    </a:cxn>
                  </a:cxnLst>
                  <a:rect l="0" t="0" r="r" b="b"/>
                  <a:pathLst>
                    <a:path w="21600" h="21600" extrusionOk="0">
                      <a:moveTo>
                        <a:pt x="21471" y="17287"/>
                      </a:moveTo>
                      <a:cubicBezTo>
                        <a:pt x="21471" y="17251"/>
                        <a:pt x="21471" y="17251"/>
                        <a:pt x="21471" y="17287"/>
                      </a:cubicBezTo>
                      <a:cubicBezTo>
                        <a:pt x="21508" y="17179"/>
                        <a:pt x="21526" y="17107"/>
                        <a:pt x="21545" y="17035"/>
                      </a:cubicBezTo>
                      <a:cubicBezTo>
                        <a:pt x="21545" y="17035"/>
                        <a:pt x="21545" y="17035"/>
                        <a:pt x="21545" y="17035"/>
                      </a:cubicBezTo>
                      <a:cubicBezTo>
                        <a:pt x="21563" y="16963"/>
                        <a:pt x="21582" y="16891"/>
                        <a:pt x="21582" y="16783"/>
                      </a:cubicBezTo>
                      <a:cubicBezTo>
                        <a:pt x="21582" y="16783"/>
                        <a:pt x="21582" y="16783"/>
                        <a:pt x="21582" y="16783"/>
                      </a:cubicBezTo>
                      <a:cubicBezTo>
                        <a:pt x="21582" y="16712"/>
                        <a:pt x="21600" y="16604"/>
                        <a:pt x="21600" y="16532"/>
                      </a:cubicBezTo>
                      <a:lnTo>
                        <a:pt x="21600" y="5103"/>
                      </a:lnTo>
                      <a:cubicBezTo>
                        <a:pt x="21600" y="2264"/>
                        <a:pt x="16769" y="0"/>
                        <a:pt x="10800" y="0"/>
                      </a:cubicBezTo>
                      <a:cubicBezTo>
                        <a:pt x="4831" y="0"/>
                        <a:pt x="0" y="2300"/>
                        <a:pt x="0" y="5103"/>
                      </a:cubicBezTo>
                      <a:lnTo>
                        <a:pt x="0" y="16532"/>
                      </a:lnTo>
                      <a:cubicBezTo>
                        <a:pt x="0" y="16604"/>
                        <a:pt x="0" y="16712"/>
                        <a:pt x="18" y="16783"/>
                      </a:cubicBezTo>
                      <a:cubicBezTo>
                        <a:pt x="18" y="16783"/>
                        <a:pt x="18" y="16783"/>
                        <a:pt x="18" y="16783"/>
                      </a:cubicBezTo>
                      <a:cubicBezTo>
                        <a:pt x="18" y="16855"/>
                        <a:pt x="37" y="16963"/>
                        <a:pt x="55" y="17035"/>
                      </a:cubicBezTo>
                      <a:cubicBezTo>
                        <a:pt x="55" y="17035"/>
                        <a:pt x="55" y="17035"/>
                        <a:pt x="55" y="17035"/>
                      </a:cubicBezTo>
                      <a:cubicBezTo>
                        <a:pt x="74" y="17107"/>
                        <a:pt x="92" y="17179"/>
                        <a:pt x="110" y="17287"/>
                      </a:cubicBezTo>
                      <a:cubicBezTo>
                        <a:pt x="110" y="17287"/>
                        <a:pt x="110" y="17287"/>
                        <a:pt x="110" y="17287"/>
                      </a:cubicBezTo>
                      <a:cubicBezTo>
                        <a:pt x="129" y="17358"/>
                        <a:pt x="165" y="17430"/>
                        <a:pt x="202" y="17502"/>
                      </a:cubicBezTo>
                      <a:cubicBezTo>
                        <a:pt x="202" y="17502"/>
                        <a:pt x="202" y="17502"/>
                        <a:pt x="202" y="17538"/>
                      </a:cubicBezTo>
                      <a:cubicBezTo>
                        <a:pt x="239" y="17610"/>
                        <a:pt x="276" y="17682"/>
                        <a:pt x="312" y="17754"/>
                      </a:cubicBezTo>
                      <a:cubicBezTo>
                        <a:pt x="312" y="17754"/>
                        <a:pt x="312" y="17754"/>
                        <a:pt x="331" y="17790"/>
                      </a:cubicBezTo>
                      <a:cubicBezTo>
                        <a:pt x="367" y="17862"/>
                        <a:pt x="404" y="17934"/>
                        <a:pt x="459" y="18005"/>
                      </a:cubicBezTo>
                      <a:cubicBezTo>
                        <a:pt x="459" y="18005"/>
                        <a:pt x="478" y="18005"/>
                        <a:pt x="478" y="18041"/>
                      </a:cubicBezTo>
                      <a:cubicBezTo>
                        <a:pt x="514" y="18113"/>
                        <a:pt x="569" y="18185"/>
                        <a:pt x="625" y="18257"/>
                      </a:cubicBezTo>
                      <a:cubicBezTo>
                        <a:pt x="625" y="18257"/>
                        <a:pt x="643" y="18293"/>
                        <a:pt x="643" y="18293"/>
                      </a:cubicBezTo>
                      <a:cubicBezTo>
                        <a:pt x="698" y="18365"/>
                        <a:pt x="753" y="18437"/>
                        <a:pt x="808" y="18509"/>
                      </a:cubicBezTo>
                      <a:cubicBezTo>
                        <a:pt x="808" y="18509"/>
                        <a:pt x="808" y="18509"/>
                        <a:pt x="827" y="18509"/>
                      </a:cubicBezTo>
                      <a:cubicBezTo>
                        <a:pt x="827" y="18509"/>
                        <a:pt x="827" y="18509"/>
                        <a:pt x="845" y="18509"/>
                      </a:cubicBezTo>
                      <a:cubicBezTo>
                        <a:pt x="900" y="18581"/>
                        <a:pt x="955" y="18617"/>
                        <a:pt x="1010" y="18688"/>
                      </a:cubicBezTo>
                      <a:cubicBezTo>
                        <a:pt x="1029" y="18688"/>
                        <a:pt x="1029" y="18724"/>
                        <a:pt x="1047" y="18724"/>
                      </a:cubicBezTo>
                      <a:cubicBezTo>
                        <a:pt x="1102" y="18796"/>
                        <a:pt x="1176" y="18832"/>
                        <a:pt x="1231" y="18904"/>
                      </a:cubicBezTo>
                      <a:cubicBezTo>
                        <a:pt x="1249" y="18904"/>
                        <a:pt x="1249" y="18904"/>
                        <a:pt x="1268" y="18940"/>
                      </a:cubicBezTo>
                      <a:cubicBezTo>
                        <a:pt x="1341" y="19012"/>
                        <a:pt x="1396" y="19048"/>
                        <a:pt x="1470" y="19120"/>
                      </a:cubicBezTo>
                      <a:cubicBezTo>
                        <a:pt x="1470" y="19120"/>
                        <a:pt x="1488" y="19120"/>
                        <a:pt x="1488" y="19156"/>
                      </a:cubicBezTo>
                      <a:cubicBezTo>
                        <a:pt x="1561" y="19228"/>
                        <a:pt x="1635" y="19264"/>
                        <a:pt x="1727" y="19335"/>
                      </a:cubicBezTo>
                      <a:cubicBezTo>
                        <a:pt x="1727" y="19335"/>
                        <a:pt x="1727" y="19335"/>
                        <a:pt x="1727" y="19335"/>
                      </a:cubicBezTo>
                      <a:cubicBezTo>
                        <a:pt x="1727" y="19335"/>
                        <a:pt x="1727" y="19335"/>
                        <a:pt x="1727" y="19335"/>
                      </a:cubicBezTo>
                      <a:cubicBezTo>
                        <a:pt x="1800" y="19371"/>
                        <a:pt x="1855" y="19443"/>
                        <a:pt x="1929" y="19479"/>
                      </a:cubicBezTo>
                      <a:cubicBezTo>
                        <a:pt x="1947" y="19479"/>
                        <a:pt x="1966" y="19515"/>
                        <a:pt x="1966" y="19515"/>
                      </a:cubicBezTo>
                      <a:cubicBezTo>
                        <a:pt x="2039" y="19551"/>
                        <a:pt x="2112" y="19623"/>
                        <a:pt x="2186" y="19659"/>
                      </a:cubicBezTo>
                      <a:cubicBezTo>
                        <a:pt x="2204" y="19659"/>
                        <a:pt x="2204" y="19659"/>
                        <a:pt x="2223" y="19695"/>
                      </a:cubicBezTo>
                      <a:cubicBezTo>
                        <a:pt x="2296" y="19731"/>
                        <a:pt x="2351" y="19767"/>
                        <a:pt x="2425" y="19803"/>
                      </a:cubicBezTo>
                      <a:cubicBezTo>
                        <a:pt x="2443" y="19803"/>
                        <a:pt x="2443" y="19803"/>
                        <a:pt x="2462" y="19839"/>
                      </a:cubicBezTo>
                      <a:cubicBezTo>
                        <a:pt x="2535" y="19875"/>
                        <a:pt x="2608" y="19911"/>
                        <a:pt x="2700" y="19982"/>
                      </a:cubicBezTo>
                      <a:cubicBezTo>
                        <a:pt x="2700" y="19982"/>
                        <a:pt x="2719" y="19982"/>
                        <a:pt x="2719" y="19982"/>
                      </a:cubicBezTo>
                      <a:cubicBezTo>
                        <a:pt x="2737" y="19982"/>
                        <a:pt x="2737" y="19982"/>
                        <a:pt x="2755" y="19982"/>
                      </a:cubicBezTo>
                      <a:cubicBezTo>
                        <a:pt x="2829" y="20018"/>
                        <a:pt x="2902" y="20054"/>
                        <a:pt x="2976" y="20090"/>
                      </a:cubicBezTo>
                      <a:cubicBezTo>
                        <a:pt x="2976" y="20090"/>
                        <a:pt x="2994" y="20090"/>
                        <a:pt x="2994" y="20090"/>
                      </a:cubicBezTo>
                      <a:cubicBezTo>
                        <a:pt x="3068" y="20126"/>
                        <a:pt x="3160" y="20162"/>
                        <a:pt x="3233" y="20198"/>
                      </a:cubicBezTo>
                      <a:cubicBezTo>
                        <a:pt x="3251" y="20198"/>
                        <a:pt x="3270" y="20234"/>
                        <a:pt x="3288" y="20234"/>
                      </a:cubicBezTo>
                      <a:cubicBezTo>
                        <a:pt x="3380" y="20270"/>
                        <a:pt x="3453" y="20306"/>
                        <a:pt x="3545" y="20342"/>
                      </a:cubicBezTo>
                      <a:cubicBezTo>
                        <a:pt x="3545" y="20342"/>
                        <a:pt x="3545" y="20342"/>
                        <a:pt x="3545" y="20342"/>
                      </a:cubicBezTo>
                      <a:cubicBezTo>
                        <a:pt x="3637" y="20378"/>
                        <a:pt x="3729" y="20414"/>
                        <a:pt x="3802" y="20450"/>
                      </a:cubicBezTo>
                      <a:cubicBezTo>
                        <a:pt x="3821" y="20450"/>
                        <a:pt x="3821" y="20450"/>
                        <a:pt x="3839" y="20450"/>
                      </a:cubicBezTo>
                      <a:cubicBezTo>
                        <a:pt x="3858" y="20450"/>
                        <a:pt x="3858" y="20450"/>
                        <a:pt x="3876" y="20450"/>
                      </a:cubicBezTo>
                      <a:cubicBezTo>
                        <a:pt x="3968" y="20486"/>
                        <a:pt x="4060" y="20522"/>
                        <a:pt x="4151" y="20558"/>
                      </a:cubicBezTo>
                      <a:cubicBezTo>
                        <a:pt x="4170" y="20558"/>
                        <a:pt x="4170" y="20558"/>
                        <a:pt x="4188" y="20558"/>
                      </a:cubicBezTo>
                      <a:cubicBezTo>
                        <a:pt x="4280" y="20594"/>
                        <a:pt x="4372" y="20629"/>
                        <a:pt x="4464" y="20665"/>
                      </a:cubicBezTo>
                      <a:cubicBezTo>
                        <a:pt x="4482" y="20665"/>
                        <a:pt x="4500" y="20665"/>
                        <a:pt x="4519" y="20701"/>
                      </a:cubicBezTo>
                      <a:cubicBezTo>
                        <a:pt x="4611" y="20737"/>
                        <a:pt x="4721" y="20773"/>
                        <a:pt x="4813" y="20809"/>
                      </a:cubicBezTo>
                      <a:cubicBezTo>
                        <a:pt x="4831" y="20809"/>
                        <a:pt x="4849" y="20809"/>
                        <a:pt x="4886" y="20845"/>
                      </a:cubicBezTo>
                      <a:cubicBezTo>
                        <a:pt x="4978" y="20881"/>
                        <a:pt x="5088" y="20917"/>
                        <a:pt x="5198" y="20953"/>
                      </a:cubicBezTo>
                      <a:cubicBezTo>
                        <a:pt x="5198" y="20953"/>
                        <a:pt x="5198" y="20953"/>
                        <a:pt x="5217" y="20953"/>
                      </a:cubicBezTo>
                      <a:cubicBezTo>
                        <a:pt x="5217" y="20953"/>
                        <a:pt x="5217" y="20953"/>
                        <a:pt x="5217" y="20953"/>
                      </a:cubicBezTo>
                      <a:cubicBezTo>
                        <a:pt x="5345" y="20989"/>
                        <a:pt x="5492" y="21025"/>
                        <a:pt x="5621" y="21061"/>
                      </a:cubicBezTo>
                      <a:cubicBezTo>
                        <a:pt x="5639" y="21061"/>
                        <a:pt x="5639" y="21061"/>
                        <a:pt x="5658" y="21061"/>
                      </a:cubicBezTo>
                      <a:cubicBezTo>
                        <a:pt x="5786" y="21097"/>
                        <a:pt x="5933" y="21133"/>
                        <a:pt x="6062" y="21169"/>
                      </a:cubicBezTo>
                      <a:cubicBezTo>
                        <a:pt x="6080" y="21169"/>
                        <a:pt x="6099" y="21169"/>
                        <a:pt x="6099" y="21169"/>
                      </a:cubicBezTo>
                      <a:cubicBezTo>
                        <a:pt x="6227" y="21205"/>
                        <a:pt x="6374" y="21241"/>
                        <a:pt x="6503" y="21241"/>
                      </a:cubicBezTo>
                      <a:cubicBezTo>
                        <a:pt x="6521" y="21241"/>
                        <a:pt x="6539" y="21241"/>
                        <a:pt x="6558" y="21241"/>
                      </a:cubicBezTo>
                      <a:cubicBezTo>
                        <a:pt x="6686" y="21276"/>
                        <a:pt x="6833" y="21312"/>
                        <a:pt x="6980" y="21312"/>
                      </a:cubicBezTo>
                      <a:cubicBezTo>
                        <a:pt x="6999" y="21312"/>
                        <a:pt x="6999" y="21312"/>
                        <a:pt x="7017" y="21312"/>
                      </a:cubicBezTo>
                      <a:cubicBezTo>
                        <a:pt x="7017" y="21312"/>
                        <a:pt x="7035" y="21312"/>
                        <a:pt x="7035" y="21312"/>
                      </a:cubicBezTo>
                      <a:cubicBezTo>
                        <a:pt x="7164" y="21348"/>
                        <a:pt x="7292" y="21348"/>
                        <a:pt x="7421" y="21384"/>
                      </a:cubicBezTo>
                      <a:cubicBezTo>
                        <a:pt x="7439" y="21384"/>
                        <a:pt x="7458" y="21384"/>
                        <a:pt x="7494" y="21384"/>
                      </a:cubicBezTo>
                      <a:cubicBezTo>
                        <a:pt x="7623" y="21420"/>
                        <a:pt x="7752" y="21420"/>
                        <a:pt x="7899" y="21456"/>
                      </a:cubicBezTo>
                      <a:cubicBezTo>
                        <a:pt x="7917" y="21456"/>
                        <a:pt x="7935" y="21456"/>
                        <a:pt x="7954" y="21456"/>
                      </a:cubicBezTo>
                      <a:cubicBezTo>
                        <a:pt x="8101" y="21492"/>
                        <a:pt x="8229" y="21492"/>
                        <a:pt x="8376" y="21492"/>
                      </a:cubicBezTo>
                      <a:cubicBezTo>
                        <a:pt x="8376" y="21492"/>
                        <a:pt x="8376" y="21492"/>
                        <a:pt x="8394" y="21492"/>
                      </a:cubicBezTo>
                      <a:cubicBezTo>
                        <a:pt x="8541" y="21492"/>
                        <a:pt x="8688" y="21528"/>
                        <a:pt x="8817" y="21528"/>
                      </a:cubicBezTo>
                      <a:cubicBezTo>
                        <a:pt x="8835" y="21528"/>
                        <a:pt x="8854" y="21528"/>
                        <a:pt x="8872" y="21528"/>
                      </a:cubicBezTo>
                      <a:cubicBezTo>
                        <a:pt x="9019" y="21528"/>
                        <a:pt x="9147" y="21564"/>
                        <a:pt x="9294" y="21564"/>
                      </a:cubicBezTo>
                      <a:cubicBezTo>
                        <a:pt x="9313" y="21564"/>
                        <a:pt x="9349" y="21564"/>
                        <a:pt x="9368" y="21564"/>
                      </a:cubicBezTo>
                      <a:cubicBezTo>
                        <a:pt x="9515" y="21564"/>
                        <a:pt x="9643" y="21564"/>
                        <a:pt x="9790" y="21600"/>
                      </a:cubicBezTo>
                      <a:cubicBezTo>
                        <a:pt x="9809" y="21600"/>
                        <a:pt x="9845" y="21600"/>
                        <a:pt x="9864" y="21600"/>
                      </a:cubicBezTo>
                      <a:cubicBezTo>
                        <a:pt x="10011" y="21600"/>
                        <a:pt x="10158" y="21600"/>
                        <a:pt x="10304" y="21600"/>
                      </a:cubicBezTo>
                      <a:cubicBezTo>
                        <a:pt x="10323" y="21600"/>
                        <a:pt x="10341" y="21600"/>
                        <a:pt x="10360" y="21600"/>
                      </a:cubicBezTo>
                      <a:cubicBezTo>
                        <a:pt x="10506" y="21600"/>
                        <a:pt x="10672" y="21600"/>
                        <a:pt x="10819" y="21600"/>
                      </a:cubicBezTo>
                      <a:cubicBezTo>
                        <a:pt x="10966" y="21600"/>
                        <a:pt x="11131" y="21600"/>
                        <a:pt x="11278" y="21600"/>
                      </a:cubicBezTo>
                      <a:cubicBezTo>
                        <a:pt x="11296" y="21600"/>
                        <a:pt x="11315" y="21600"/>
                        <a:pt x="11333" y="21600"/>
                      </a:cubicBezTo>
                      <a:cubicBezTo>
                        <a:pt x="11480" y="21600"/>
                        <a:pt x="11627" y="21600"/>
                        <a:pt x="11774" y="21600"/>
                      </a:cubicBezTo>
                      <a:cubicBezTo>
                        <a:pt x="11792" y="21600"/>
                        <a:pt x="11829" y="21600"/>
                        <a:pt x="11847" y="21600"/>
                      </a:cubicBezTo>
                      <a:cubicBezTo>
                        <a:pt x="11994" y="21600"/>
                        <a:pt x="12123" y="21600"/>
                        <a:pt x="12270" y="21564"/>
                      </a:cubicBezTo>
                      <a:cubicBezTo>
                        <a:pt x="12288" y="21564"/>
                        <a:pt x="12325" y="21564"/>
                        <a:pt x="12343" y="21564"/>
                      </a:cubicBezTo>
                      <a:cubicBezTo>
                        <a:pt x="12490" y="21564"/>
                        <a:pt x="12619" y="21528"/>
                        <a:pt x="12766" y="21528"/>
                      </a:cubicBezTo>
                      <a:cubicBezTo>
                        <a:pt x="12784" y="21528"/>
                        <a:pt x="12802" y="21528"/>
                        <a:pt x="12821" y="21528"/>
                      </a:cubicBezTo>
                      <a:cubicBezTo>
                        <a:pt x="12967" y="21528"/>
                        <a:pt x="13114" y="21492"/>
                        <a:pt x="13243" y="21492"/>
                      </a:cubicBezTo>
                      <a:cubicBezTo>
                        <a:pt x="13243" y="21492"/>
                        <a:pt x="13243" y="21492"/>
                        <a:pt x="13261" y="21492"/>
                      </a:cubicBezTo>
                      <a:cubicBezTo>
                        <a:pt x="13408" y="21492"/>
                        <a:pt x="13555" y="21456"/>
                        <a:pt x="13684" y="21456"/>
                      </a:cubicBezTo>
                      <a:cubicBezTo>
                        <a:pt x="13702" y="21456"/>
                        <a:pt x="13721" y="21456"/>
                        <a:pt x="13739" y="21456"/>
                      </a:cubicBezTo>
                      <a:cubicBezTo>
                        <a:pt x="13867" y="21456"/>
                        <a:pt x="14014" y="21420"/>
                        <a:pt x="14143" y="21384"/>
                      </a:cubicBezTo>
                      <a:cubicBezTo>
                        <a:pt x="14161" y="21384"/>
                        <a:pt x="14180" y="21384"/>
                        <a:pt x="14216" y="21384"/>
                      </a:cubicBezTo>
                      <a:cubicBezTo>
                        <a:pt x="14345" y="21348"/>
                        <a:pt x="14474" y="21348"/>
                        <a:pt x="14602" y="21312"/>
                      </a:cubicBezTo>
                      <a:cubicBezTo>
                        <a:pt x="14602" y="21312"/>
                        <a:pt x="14621" y="21312"/>
                        <a:pt x="14621" y="21312"/>
                      </a:cubicBezTo>
                      <a:cubicBezTo>
                        <a:pt x="14639" y="21312"/>
                        <a:pt x="14639" y="21312"/>
                        <a:pt x="14657" y="21312"/>
                      </a:cubicBezTo>
                      <a:cubicBezTo>
                        <a:pt x="14804" y="21276"/>
                        <a:pt x="14933" y="21276"/>
                        <a:pt x="15080" y="21241"/>
                      </a:cubicBezTo>
                      <a:cubicBezTo>
                        <a:pt x="15098" y="21241"/>
                        <a:pt x="15117" y="21241"/>
                        <a:pt x="15135" y="21241"/>
                      </a:cubicBezTo>
                      <a:cubicBezTo>
                        <a:pt x="15282" y="21205"/>
                        <a:pt x="15410" y="21169"/>
                        <a:pt x="15539" y="21169"/>
                      </a:cubicBezTo>
                      <a:cubicBezTo>
                        <a:pt x="15557" y="21169"/>
                        <a:pt x="15576" y="21169"/>
                        <a:pt x="15576" y="21169"/>
                      </a:cubicBezTo>
                      <a:cubicBezTo>
                        <a:pt x="15723" y="21133"/>
                        <a:pt x="15851" y="21097"/>
                        <a:pt x="15980" y="21061"/>
                      </a:cubicBezTo>
                      <a:cubicBezTo>
                        <a:pt x="15998" y="21061"/>
                        <a:pt x="15998" y="21061"/>
                        <a:pt x="16017" y="21061"/>
                      </a:cubicBezTo>
                      <a:cubicBezTo>
                        <a:pt x="16163" y="21025"/>
                        <a:pt x="16292" y="20989"/>
                        <a:pt x="16421" y="20953"/>
                      </a:cubicBezTo>
                      <a:cubicBezTo>
                        <a:pt x="16421" y="20953"/>
                        <a:pt x="16421" y="20953"/>
                        <a:pt x="16421" y="20953"/>
                      </a:cubicBezTo>
                      <a:cubicBezTo>
                        <a:pt x="16421" y="20953"/>
                        <a:pt x="16421" y="20953"/>
                        <a:pt x="16439" y="20953"/>
                      </a:cubicBezTo>
                      <a:cubicBezTo>
                        <a:pt x="16549" y="20917"/>
                        <a:pt x="16641" y="20881"/>
                        <a:pt x="16751" y="20845"/>
                      </a:cubicBezTo>
                      <a:cubicBezTo>
                        <a:pt x="16770" y="20845"/>
                        <a:pt x="16788" y="20845"/>
                        <a:pt x="16806" y="20809"/>
                      </a:cubicBezTo>
                      <a:cubicBezTo>
                        <a:pt x="16898" y="20773"/>
                        <a:pt x="17009" y="20737"/>
                        <a:pt x="17100" y="20701"/>
                      </a:cubicBezTo>
                      <a:cubicBezTo>
                        <a:pt x="17119" y="20701"/>
                        <a:pt x="17137" y="20701"/>
                        <a:pt x="17155" y="20665"/>
                      </a:cubicBezTo>
                      <a:cubicBezTo>
                        <a:pt x="17247" y="20629"/>
                        <a:pt x="17339" y="20594"/>
                        <a:pt x="17431" y="20558"/>
                      </a:cubicBezTo>
                      <a:cubicBezTo>
                        <a:pt x="17449" y="20558"/>
                        <a:pt x="17449" y="20558"/>
                        <a:pt x="17468" y="20558"/>
                      </a:cubicBezTo>
                      <a:cubicBezTo>
                        <a:pt x="17560" y="20522"/>
                        <a:pt x="17651" y="20486"/>
                        <a:pt x="17743" y="20450"/>
                      </a:cubicBezTo>
                      <a:cubicBezTo>
                        <a:pt x="17762" y="20450"/>
                        <a:pt x="17762" y="20450"/>
                        <a:pt x="17780" y="20450"/>
                      </a:cubicBezTo>
                      <a:cubicBezTo>
                        <a:pt x="17798" y="20450"/>
                        <a:pt x="17798" y="20450"/>
                        <a:pt x="17817" y="20450"/>
                      </a:cubicBezTo>
                      <a:cubicBezTo>
                        <a:pt x="17909" y="20414"/>
                        <a:pt x="18000" y="20378"/>
                        <a:pt x="18074" y="20342"/>
                      </a:cubicBezTo>
                      <a:cubicBezTo>
                        <a:pt x="18074" y="20342"/>
                        <a:pt x="18074" y="20342"/>
                        <a:pt x="18074" y="20342"/>
                      </a:cubicBezTo>
                      <a:cubicBezTo>
                        <a:pt x="18166" y="20306"/>
                        <a:pt x="18239" y="20270"/>
                        <a:pt x="18331" y="20234"/>
                      </a:cubicBezTo>
                      <a:cubicBezTo>
                        <a:pt x="18349" y="20234"/>
                        <a:pt x="18368" y="20198"/>
                        <a:pt x="18386" y="20198"/>
                      </a:cubicBezTo>
                      <a:cubicBezTo>
                        <a:pt x="18478" y="20162"/>
                        <a:pt x="18551" y="20126"/>
                        <a:pt x="18625" y="20090"/>
                      </a:cubicBezTo>
                      <a:cubicBezTo>
                        <a:pt x="18625" y="20090"/>
                        <a:pt x="18643" y="20090"/>
                        <a:pt x="18643" y="20090"/>
                      </a:cubicBezTo>
                      <a:cubicBezTo>
                        <a:pt x="18717" y="20054"/>
                        <a:pt x="18790" y="20018"/>
                        <a:pt x="18864" y="19982"/>
                      </a:cubicBezTo>
                      <a:cubicBezTo>
                        <a:pt x="18882" y="19982"/>
                        <a:pt x="18882" y="19982"/>
                        <a:pt x="18900" y="19982"/>
                      </a:cubicBezTo>
                      <a:cubicBezTo>
                        <a:pt x="18900" y="19982"/>
                        <a:pt x="18919" y="19982"/>
                        <a:pt x="18919" y="19982"/>
                      </a:cubicBezTo>
                      <a:cubicBezTo>
                        <a:pt x="18992" y="19946"/>
                        <a:pt x="19084" y="19911"/>
                        <a:pt x="19158" y="19839"/>
                      </a:cubicBezTo>
                      <a:cubicBezTo>
                        <a:pt x="19176" y="19839"/>
                        <a:pt x="19176" y="19839"/>
                        <a:pt x="19194" y="19803"/>
                      </a:cubicBezTo>
                      <a:cubicBezTo>
                        <a:pt x="19268" y="19767"/>
                        <a:pt x="19323" y="19731"/>
                        <a:pt x="19396" y="19695"/>
                      </a:cubicBezTo>
                      <a:cubicBezTo>
                        <a:pt x="19415" y="19695"/>
                        <a:pt x="19415" y="19695"/>
                        <a:pt x="19433" y="19659"/>
                      </a:cubicBezTo>
                      <a:cubicBezTo>
                        <a:pt x="19507" y="19623"/>
                        <a:pt x="19580" y="19551"/>
                        <a:pt x="19654" y="19515"/>
                      </a:cubicBezTo>
                      <a:cubicBezTo>
                        <a:pt x="19672" y="19515"/>
                        <a:pt x="19690" y="19479"/>
                        <a:pt x="19690" y="19479"/>
                      </a:cubicBezTo>
                      <a:cubicBezTo>
                        <a:pt x="19764" y="19443"/>
                        <a:pt x="19837" y="19371"/>
                        <a:pt x="19892" y="19335"/>
                      </a:cubicBezTo>
                      <a:cubicBezTo>
                        <a:pt x="19892" y="19335"/>
                        <a:pt x="19892" y="19335"/>
                        <a:pt x="19892" y="19335"/>
                      </a:cubicBezTo>
                      <a:cubicBezTo>
                        <a:pt x="19892" y="19335"/>
                        <a:pt x="19892" y="19335"/>
                        <a:pt x="19892" y="19335"/>
                      </a:cubicBezTo>
                      <a:cubicBezTo>
                        <a:pt x="19966" y="19264"/>
                        <a:pt x="20058" y="19228"/>
                        <a:pt x="20131" y="19156"/>
                      </a:cubicBezTo>
                      <a:cubicBezTo>
                        <a:pt x="20131" y="19156"/>
                        <a:pt x="20150" y="19156"/>
                        <a:pt x="20150" y="19120"/>
                      </a:cubicBezTo>
                      <a:cubicBezTo>
                        <a:pt x="20223" y="19048"/>
                        <a:pt x="20296" y="19012"/>
                        <a:pt x="20352" y="18940"/>
                      </a:cubicBezTo>
                      <a:cubicBezTo>
                        <a:pt x="20370" y="18940"/>
                        <a:pt x="20370" y="18940"/>
                        <a:pt x="20388" y="18904"/>
                      </a:cubicBezTo>
                      <a:cubicBezTo>
                        <a:pt x="20462" y="18832"/>
                        <a:pt x="20517" y="18796"/>
                        <a:pt x="20572" y="18724"/>
                      </a:cubicBezTo>
                      <a:cubicBezTo>
                        <a:pt x="20590" y="18724"/>
                        <a:pt x="20590" y="18688"/>
                        <a:pt x="20609" y="18688"/>
                      </a:cubicBezTo>
                      <a:cubicBezTo>
                        <a:pt x="20664" y="18617"/>
                        <a:pt x="20719" y="18581"/>
                        <a:pt x="20774" y="18509"/>
                      </a:cubicBezTo>
                      <a:cubicBezTo>
                        <a:pt x="20774" y="18509"/>
                        <a:pt x="20774" y="18509"/>
                        <a:pt x="20792" y="18509"/>
                      </a:cubicBezTo>
                      <a:cubicBezTo>
                        <a:pt x="20792" y="18509"/>
                        <a:pt x="20792" y="18509"/>
                        <a:pt x="20811" y="18509"/>
                      </a:cubicBezTo>
                      <a:cubicBezTo>
                        <a:pt x="20866" y="18437"/>
                        <a:pt x="20921" y="18365"/>
                        <a:pt x="20976" y="18293"/>
                      </a:cubicBezTo>
                      <a:cubicBezTo>
                        <a:pt x="20976" y="18293"/>
                        <a:pt x="20995" y="18257"/>
                        <a:pt x="20995" y="18257"/>
                      </a:cubicBezTo>
                      <a:cubicBezTo>
                        <a:pt x="21050" y="18185"/>
                        <a:pt x="21086" y="18113"/>
                        <a:pt x="21141" y="18041"/>
                      </a:cubicBezTo>
                      <a:cubicBezTo>
                        <a:pt x="21141" y="18041"/>
                        <a:pt x="21160" y="18041"/>
                        <a:pt x="21160" y="18005"/>
                      </a:cubicBezTo>
                      <a:cubicBezTo>
                        <a:pt x="21197" y="17934"/>
                        <a:pt x="21252" y="17862"/>
                        <a:pt x="21288" y="17790"/>
                      </a:cubicBezTo>
                      <a:cubicBezTo>
                        <a:pt x="21288" y="17790"/>
                        <a:pt x="21288" y="17790"/>
                        <a:pt x="21307" y="17754"/>
                      </a:cubicBezTo>
                      <a:cubicBezTo>
                        <a:pt x="21344" y="17682"/>
                        <a:pt x="21380" y="17610"/>
                        <a:pt x="21417" y="17538"/>
                      </a:cubicBezTo>
                      <a:cubicBezTo>
                        <a:pt x="21417" y="17538"/>
                        <a:pt x="21417" y="17538"/>
                        <a:pt x="21417" y="17502"/>
                      </a:cubicBezTo>
                      <a:cubicBezTo>
                        <a:pt x="21416" y="17430"/>
                        <a:pt x="21435" y="17358"/>
                        <a:pt x="21471" y="17287"/>
                      </a:cubicBezTo>
                      <a:close/>
                    </a:path>
                  </a:pathLst>
                </a:custGeom>
                <a:solidFill>
                  <a:schemeClr val="accent1">
                    <a:lumMod val="7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6" name="Shape">
                  <a:extLst>
                    <a:ext uri="{FF2B5EF4-FFF2-40B4-BE49-F238E27FC236}">
                      <a16:creationId xmlns:a16="http://schemas.microsoft.com/office/drawing/2014/main" id="{C73C4219-2557-2F53-8384-1500A8341094}"/>
                    </a:ext>
                  </a:extLst>
                </p:cNvPr>
                <p:cNvSpPr/>
                <p:nvPr/>
              </p:nvSpPr>
              <p:spPr>
                <a:xfrm>
                  <a:off x="4432762" y="4731947"/>
                  <a:ext cx="2154147" cy="5202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9" y="0"/>
                        <a:pt x="21600" y="4868"/>
                        <a:pt x="21600" y="10800"/>
                      </a:cubicBezTo>
                      <a:cubicBezTo>
                        <a:pt x="21600" y="16808"/>
                        <a:pt x="16769" y="21600"/>
                        <a:pt x="10800" y="21600"/>
                      </a:cubicBezTo>
                      <a:cubicBezTo>
                        <a:pt x="4831" y="21600"/>
                        <a:pt x="0" y="16732"/>
                        <a:pt x="0" y="10800"/>
                      </a:cubicBezTo>
                      <a:cubicBezTo>
                        <a:pt x="18" y="4868"/>
                        <a:pt x="4849" y="0"/>
                        <a:pt x="10800" y="0"/>
                      </a:cubicBezTo>
                      <a:close/>
                    </a:path>
                  </a:pathLst>
                </a:custGeom>
                <a:solidFill>
                  <a:schemeClr val="accent1"/>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14" name="Group 13">
                <a:extLst>
                  <a:ext uri="{FF2B5EF4-FFF2-40B4-BE49-F238E27FC236}">
                    <a16:creationId xmlns:a16="http://schemas.microsoft.com/office/drawing/2014/main" id="{6C691354-6C0A-C448-2A75-7B08EE692947}"/>
                  </a:ext>
                </a:extLst>
              </p:cNvPr>
              <p:cNvGrpSpPr/>
              <p:nvPr/>
            </p:nvGrpSpPr>
            <p:grpSpPr>
              <a:xfrm>
                <a:off x="5614250" y="3992455"/>
                <a:ext cx="2154147" cy="1100928"/>
                <a:chOff x="5623408" y="4005070"/>
                <a:chExt cx="2154147" cy="1100928"/>
              </a:xfrm>
            </p:grpSpPr>
            <p:sp>
              <p:nvSpPr>
                <p:cNvPr id="33" name="Shape">
                  <a:extLst>
                    <a:ext uri="{FF2B5EF4-FFF2-40B4-BE49-F238E27FC236}">
                      <a16:creationId xmlns:a16="http://schemas.microsoft.com/office/drawing/2014/main" id="{1264DE8E-4AEA-C954-2362-541EC9CDC054}"/>
                    </a:ext>
                  </a:extLst>
                </p:cNvPr>
                <p:cNvSpPr/>
                <p:nvPr/>
              </p:nvSpPr>
              <p:spPr>
                <a:xfrm>
                  <a:off x="5623408" y="4005070"/>
                  <a:ext cx="2154147" cy="1100928"/>
                </a:xfrm>
                <a:custGeom>
                  <a:avLst/>
                  <a:gdLst/>
                  <a:ahLst/>
                  <a:cxnLst>
                    <a:cxn ang="0">
                      <a:pos x="wd2" y="hd2"/>
                    </a:cxn>
                    <a:cxn ang="5400000">
                      <a:pos x="wd2" y="hd2"/>
                    </a:cxn>
                    <a:cxn ang="10800000">
                      <a:pos x="wd2" y="hd2"/>
                    </a:cxn>
                    <a:cxn ang="16200000">
                      <a:pos x="wd2" y="hd2"/>
                    </a:cxn>
                  </a:cxnLst>
                  <a:rect l="0" t="0" r="r" b="b"/>
                  <a:pathLst>
                    <a:path w="21600" h="21600" extrusionOk="0">
                      <a:moveTo>
                        <a:pt x="21471" y="17287"/>
                      </a:moveTo>
                      <a:cubicBezTo>
                        <a:pt x="21471" y="17287"/>
                        <a:pt x="21471" y="17287"/>
                        <a:pt x="21471" y="17287"/>
                      </a:cubicBezTo>
                      <a:cubicBezTo>
                        <a:pt x="21508" y="17179"/>
                        <a:pt x="21526" y="17107"/>
                        <a:pt x="21545" y="17035"/>
                      </a:cubicBezTo>
                      <a:cubicBezTo>
                        <a:pt x="21545" y="17035"/>
                        <a:pt x="21545" y="17035"/>
                        <a:pt x="21545" y="17035"/>
                      </a:cubicBezTo>
                      <a:cubicBezTo>
                        <a:pt x="21563" y="16963"/>
                        <a:pt x="21582" y="16891"/>
                        <a:pt x="21582" y="16783"/>
                      </a:cubicBezTo>
                      <a:cubicBezTo>
                        <a:pt x="21582" y="16783"/>
                        <a:pt x="21582" y="16783"/>
                        <a:pt x="21582" y="16783"/>
                      </a:cubicBezTo>
                      <a:cubicBezTo>
                        <a:pt x="21582" y="16712"/>
                        <a:pt x="21600" y="16604"/>
                        <a:pt x="21600" y="16532"/>
                      </a:cubicBezTo>
                      <a:lnTo>
                        <a:pt x="21600" y="5103"/>
                      </a:lnTo>
                      <a:cubicBezTo>
                        <a:pt x="21600" y="2264"/>
                        <a:pt x="16769" y="0"/>
                        <a:pt x="10800" y="0"/>
                      </a:cubicBezTo>
                      <a:cubicBezTo>
                        <a:pt x="4831" y="0"/>
                        <a:pt x="0" y="2300"/>
                        <a:pt x="0" y="5103"/>
                      </a:cubicBezTo>
                      <a:lnTo>
                        <a:pt x="0" y="16532"/>
                      </a:lnTo>
                      <a:cubicBezTo>
                        <a:pt x="0" y="16604"/>
                        <a:pt x="0" y="16712"/>
                        <a:pt x="18" y="16783"/>
                      </a:cubicBezTo>
                      <a:cubicBezTo>
                        <a:pt x="18" y="16783"/>
                        <a:pt x="18" y="16783"/>
                        <a:pt x="18" y="16783"/>
                      </a:cubicBezTo>
                      <a:cubicBezTo>
                        <a:pt x="18" y="16855"/>
                        <a:pt x="37" y="16963"/>
                        <a:pt x="55" y="17035"/>
                      </a:cubicBezTo>
                      <a:cubicBezTo>
                        <a:pt x="55" y="17035"/>
                        <a:pt x="55" y="17035"/>
                        <a:pt x="55" y="17035"/>
                      </a:cubicBezTo>
                      <a:cubicBezTo>
                        <a:pt x="74" y="17107"/>
                        <a:pt x="92" y="17179"/>
                        <a:pt x="110" y="17287"/>
                      </a:cubicBezTo>
                      <a:cubicBezTo>
                        <a:pt x="110" y="17287"/>
                        <a:pt x="110" y="17287"/>
                        <a:pt x="110" y="17287"/>
                      </a:cubicBezTo>
                      <a:cubicBezTo>
                        <a:pt x="129" y="17358"/>
                        <a:pt x="165" y="17430"/>
                        <a:pt x="202" y="17502"/>
                      </a:cubicBezTo>
                      <a:cubicBezTo>
                        <a:pt x="202" y="17502"/>
                        <a:pt x="202" y="17502"/>
                        <a:pt x="202" y="17538"/>
                      </a:cubicBezTo>
                      <a:cubicBezTo>
                        <a:pt x="239" y="17610"/>
                        <a:pt x="276" y="17682"/>
                        <a:pt x="312" y="17754"/>
                      </a:cubicBezTo>
                      <a:cubicBezTo>
                        <a:pt x="312" y="17754"/>
                        <a:pt x="312" y="17754"/>
                        <a:pt x="331" y="17790"/>
                      </a:cubicBezTo>
                      <a:cubicBezTo>
                        <a:pt x="367" y="17862"/>
                        <a:pt x="404" y="17934"/>
                        <a:pt x="459" y="18005"/>
                      </a:cubicBezTo>
                      <a:cubicBezTo>
                        <a:pt x="459" y="18005"/>
                        <a:pt x="478" y="18005"/>
                        <a:pt x="478" y="18041"/>
                      </a:cubicBezTo>
                      <a:cubicBezTo>
                        <a:pt x="514" y="18113"/>
                        <a:pt x="569" y="18185"/>
                        <a:pt x="625" y="18257"/>
                      </a:cubicBezTo>
                      <a:cubicBezTo>
                        <a:pt x="625" y="18257"/>
                        <a:pt x="643" y="18293"/>
                        <a:pt x="643" y="18293"/>
                      </a:cubicBezTo>
                      <a:cubicBezTo>
                        <a:pt x="698" y="18365"/>
                        <a:pt x="753" y="18437"/>
                        <a:pt x="808" y="18509"/>
                      </a:cubicBezTo>
                      <a:cubicBezTo>
                        <a:pt x="808" y="18509"/>
                        <a:pt x="808" y="18509"/>
                        <a:pt x="827" y="18509"/>
                      </a:cubicBezTo>
                      <a:cubicBezTo>
                        <a:pt x="827" y="18509"/>
                        <a:pt x="827" y="18509"/>
                        <a:pt x="845" y="18509"/>
                      </a:cubicBezTo>
                      <a:cubicBezTo>
                        <a:pt x="900" y="18581"/>
                        <a:pt x="955" y="18617"/>
                        <a:pt x="1010" y="18688"/>
                      </a:cubicBezTo>
                      <a:cubicBezTo>
                        <a:pt x="1029" y="18688"/>
                        <a:pt x="1029" y="18724"/>
                        <a:pt x="1047" y="18724"/>
                      </a:cubicBezTo>
                      <a:cubicBezTo>
                        <a:pt x="1102" y="18796"/>
                        <a:pt x="1176" y="18832"/>
                        <a:pt x="1231" y="18904"/>
                      </a:cubicBezTo>
                      <a:cubicBezTo>
                        <a:pt x="1249" y="18904"/>
                        <a:pt x="1249" y="18904"/>
                        <a:pt x="1268" y="18940"/>
                      </a:cubicBezTo>
                      <a:cubicBezTo>
                        <a:pt x="1341" y="19012"/>
                        <a:pt x="1396" y="19048"/>
                        <a:pt x="1470" y="19120"/>
                      </a:cubicBezTo>
                      <a:cubicBezTo>
                        <a:pt x="1470" y="19120"/>
                        <a:pt x="1488" y="19120"/>
                        <a:pt x="1488" y="19156"/>
                      </a:cubicBezTo>
                      <a:cubicBezTo>
                        <a:pt x="1561" y="19228"/>
                        <a:pt x="1635" y="19264"/>
                        <a:pt x="1727" y="19335"/>
                      </a:cubicBezTo>
                      <a:cubicBezTo>
                        <a:pt x="1727" y="19335"/>
                        <a:pt x="1727" y="19335"/>
                        <a:pt x="1727" y="19335"/>
                      </a:cubicBezTo>
                      <a:cubicBezTo>
                        <a:pt x="1727" y="19335"/>
                        <a:pt x="1727" y="19335"/>
                        <a:pt x="1727" y="19335"/>
                      </a:cubicBezTo>
                      <a:cubicBezTo>
                        <a:pt x="1800" y="19371"/>
                        <a:pt x="1855" y="19443"/>
                        <a:pt x="1929" y="19479"/>
                      </a:cubicBezTo>
                      <a:cubicBezTo>
                        <a:pt x="1947" y="19479"/>
                        <a:pt x="1966" y="19515"/>
                        <a:pt x="1966" y="19515"/>
                      </a:cubicBezTo>
                      <a:cubicBezTo>
                        <a:pt x="2039" y="19551"/>
                        <a:pt x="2112" y="19623"/>
                        <a:pt x="2186" y="19659"/>
                      </a:cubicBezTo>
                      <a:cubicBezTo>
                        <a:pt x="2204" y="19659"/>
                        <a:pt x="2204" y="19659"/>
                        <a:pt x="2223" y="19695"/>
                      </a:cubicBezTo>
                      <a:cubicBezTo>
                        <a:pt x="2296" y="19731"/>
                        <a:pt x="2351" y="19767"/>
                        <a:pt x="2425" y="19803"/>
                      </a:cubicBezTo>
                      <a:cubicBezTo>
                        <a:pt x="2443" y="19803"/>
                        <a:pt x="2443" y="19803"/>
                        <a:pt x="2462" y="19839"/>
                      </a:cubicBezTo>
                      <a:cubicBezTo>
                        <a:pt x="2535" y="19875"/>
                        <a:pt x="2608" y="19911"/>
                        <a:pt x="2700" y="19982"/>
                      </a:cubicBezTo>
                      <a:cubicBezTo>
                        <a:pt x="2700" y="19982"/>
                        <a:pt x="2719" y="19982"/>
                        <a:pt x="2719" y="19982"/>
                      </a:cubicBezTo>
                      <a:cubicBezTo>
                        <a:pt x="2737" y="19982"/>
                        <a:pt x="2737" y="19982"/>
                        <a:pt x="2755" y="19982"/>
                      </a:cubicBezTo>
                      <a:cubicBezTo>
                        <a:pt x="2829" y="20018"/>
                        <a:pt x="2902" y="20054"/>
                        <a:pt x="2976" y="20090"/>
                      </a:cubicBezTo>
                      <a:cubicBezTo>
                        <a:pt x="2976" y="20090"/>
                        <a:pt x="2994" y="20090"/>
                        <a:pt x="2994" y="20090"/>
                      </a:cubicBezTo>
                      <a:cubicBezTo>
                        <a:pt x="3068" y="20126"/>
                        <a:pt x="3160" y="20162"/>
                        <a:pt x="3233" y="20198"/>
                      </a:cubicBezTo>
                      <a:cubicBezTo>
                        <a:pt x="3251" y="20198"/>
                        <a:pt x="3270" y="20234"/>
                        <a:pt x="3288" y="20234"/>
                      </a:cubicBezTo>
                      <a:cubicBezTo>
                        <a:pt x="3380" y="20270"/>
                        <a:pt x="3453" y="20306"/>
                        <a:pt x="3545" y="20342"/>
                      </a:cubicBezTo>
                      <a:cubicBezTo>
                        <a:pt x="3545" y="20342"/>
                        <a:pt x="3545" y="20342"/>
                        <a:pt x="3545" y="20342"/>
                      </a:cubicBezTo>
                      <a:cubicBezTo>
                        <a:pt x="3637" y="20378"/>
                        <a:pt x="3729" y="20414"/>
                        <a:pt x="3802" y="20450"/>
                      </a:cubicBezTo>
                      <a:cubicBezTo>
                        <a:pt x="3821" y="20450"/>
                        <a:pt x="3821" y="20450"/>
                        <a:pt x="3839" y="20450"/>
                      </a:cubicBezTo>
                      <a:cubicBezTo>
                        <a:pt x="3858" y="20450"/>
                        <a:pt x="3858" y="20450"/>
                        <a:pt x="3876" y="20450"/>
                      </a:cubicBezTo>
                      <a:cubicBezTo>
                        <a:pt x="3968" y="20486"/>
                        <a:pt x="4060" y="20522"/>
                        <a:pt x="4151" y="20558"/>
                      </a:cubicBezTo>
                      <a:cubicBezTo>
                        <a:pt x="4170" y="20558"/>
                        <a:pt x="4170" y="20558"/>
                        <a:pt x="4188" y="20558"/>
                      </a:cubicBezTo>
                      <a:cubicBezTo>
                        <a:pt x="4280" y="20594"/>
                        <a:pt x="4372" y="20629"/>
                        <a:pt x="4464" y="20665"/>
                      </a:cubicBezTo>
                      <a:cubicBezTo>
                        <a:pt x="4482" y="20665"/>
                        <a:pt x="4500" y="20665"/>
                        <a:pt x="4519" y="20701"/>
                      </a:cubicBezTo>
                      <a:cubicBezTo>
                        <a:pt x="4611" y="20737"/>
                        <a:pt x="4721" y="20773"/>
                        <a:pt x="4813" y="20809"/>
                      </a:cubicBezTo>
                      <a:cubicBezTo>
                        <a:pt x="4831" y="20809"/>
                        <a:pt x="4849" y="20809"/>
                        <a:pt x="4886" y="20845"/>
                      </a:cubicBezTo>
                      <a:cubicBezTo>
                        <a:pt x="4978" y="20881"/>
                        <a:pt x="5088" y="20917"/>
                        <a:pt x="5198" y="20953"/>
                      </a:cubicBezTo>
                      <a:cubicBezTo>
                        <a:pt x="5198" y="20953"/>
                        <a:pt x="5198" y="20953"/>
                        <a:pt x="5217" y="20953"/>
                      </a:cubicBezTo>
                      <a:cubicBezTo>
                        <a:pt x="5217" y="20953"/>
                        <a:pt x="5217" y="20953"/>
                        <a:pt x="5217" y="20953"/>
                      </a:cubicBezTo>
                      <a:cubicBezTo>
                        <a:pt x="5345" y="20989"/>
                        <a:pt x="5492" y="21025"/>
                        <a:pt x="5621" y="21061"/>
                      </a:cubicBezTo>
                      <a:cubicBezTo>
                        <a:pt x="5639" y="21061"/>
                        <a:pt x="5639" y="21061"/>
                        <a:pt x="5658" y="21061"/>
                      </a:cubicBezTo>
                      <a:cubicBezTo>
                        <a:pt x="5786" y="21097"/>
                        <a:pt x="5933" y="21133"/>
                        <a:pt x="6062" y="21169"/>
                      </a:cubicBezTo>
                      <a:cubicBezTo>
                        <a:pt x="6080" y="21169"/>
                        <a:pt x="6099" y="21169"/>
                        <a:pt x="6099" y="21169"/>
                      </a:cubicBezTo>
                      <a:cubicBezTo>
                        <a:pt x="6227" y="21205"/>
                        <a:pt x="6374" y="21241"/>
                        <a:pt x="6503" y="21241"/>
                      </a:cubicBezTo>
                      <a:cubicBezTo>
                        <a:pt x="6521" y="21241"/>
                        <a:pt x="6539" y="21241"/>
                        <a:pt x="6558" y="21241"/>
                      </a:cubicBezTo>
                      <a:cubicBezTo>
                        <a:pt x="6686" y="21276"/>
                        <a:pt x="6833" y="21312"/>
                        <a:pt x="6980" y="21312"/>
                      </a:cubicBezTo>
                      <a:cubicBezTo>
                        <a:pt x="6999" y="21312"/>
                        <a:pt x="6999" y="21312"/>
                        <a:pt x="7017" y="21312"/>
                      </a:cubicBezTo>
                      <a:cubicBezTo>
                        <a:pt x="7017" y="21312"/>
                        <a:pt x="7035" y="21312"/>
                        <a:pt x="7035" y="21312"/>
                      </a:cubicBezTo>
                      <a:cubicBezTo>
                        <a:pt x="7164" y="21348"/>
                        <a:pt x="7292" y="21348"/>
                        <a:pt x="7421" y="21384"/>
                      </a:cubicBezTo>
                      <a:cubicBezTo>
                        <a:pt x="7439" y="21384"/>
                        <a:pt x="7458" y="21384"/>
                        <a:pt x="7494" y="21384"/>
                      </a:cubicBezTo>
                      <a:cubicBezTo>
                        <a:pt x="7623" y="21420"/>
                        <a:pt x="7752" y="21420"/>
                        <a:pt x="7899" y="21456"/>
                      </a:cubicBezTo>
                      <a:cubicBezTo>
                        <a:pt x="7917" y="21456"/>
                        <a:pt x="7935" y="21456"/>
                        <a:pt x="7954" y="21456"/>
                      </a:cubicBezTo>
                      <a:cubicBezTo>
                        <a:pt x="8101" y="21492"/>
                        <a:pt x="8229" y="21492"/>
                        <a:pt x="8376" y="21492"/>
                      </a:cubicBezTo>
                      <a:cubicBezTo>
                        <a:pt x="8376" y="21492"/>
                        <a:pt x="8376" y="21492"/>
                        <a:pt x="8394" y="21492"/>
                      </a:cubicBezTo>
                      <a:cubicBezTo>
                        <a:pt x="8541" y="21492"/>
                        <a:pt x="8688" y="21528"/>
                        <a:pt x="8817" y="21528"/>
                      </a:cubicBezTo>
                      <a:cubicBezTo>
                        <a:pt x="8835" y="21528"/>
                        <a:pt x="8854" y="21528"/>
                        <a:pt x="8872" y="21528"/>
                      </a:cubicBezTo>
                      <a:cubicBezTo>
                        <a:pt x="9019" y="21528"/>
                        <a:pt x="9147" y="21564"/>
                        <a:pt x="9294" y="21564"/>
                      </a:cubicBezTo>
                      <a:cubicBezTo>
                        <a:pt x="9313" y="21564"/>
                        <a:pt x="9349" y="21564"/>
                        <a:pt x="9368" y="21564"/>
                      </a:cubicBezTo>
                      <a:cubicBezTo>
                        <a:pt x="9515" y="21564"/>
                        <a:pt x="9643" y="21564"/>
                        <a:pt x="9790" y="21600"/>
                      </a:cubicBezTo>
                      <a:cubicBezTo>
                        <a:pt x="9809" y="21600"/>
                        <a:pt x="9845" y="21600"/>
                        <a:pt x="9864" y="21600"/>
                      </a:cubicBezTo>
                      <a:cubicBezTo>
                        <a:pt x="10011" y="21600"/>
                        <a:pt x="10158" y="21600"/>
                        <a:pt x="10304" y="21600"/>
                      </a:cubicBezTo>
                      <a:cubicBezTo>
                        <a:pt x="10323" y="21600"/>
                        <a:pt x="10341" y="21600"/>
                        <a:pt x="10360" y="21600"/>
                      </a:cubicBezTo>
                      <a:cubicBezTo>
                        <a:pt x="10506" y="21600"/>
                        <a:pt x="10672" y="21600"/>
                        <a:pt x="10819" y="21600"/>
                      </a:cubicBezTo>
                      <a:cubicBezTo>
                        <a:pt x="10966" y="21600"/>
                        <a:pt x="11131" y="21600"/>
                        <a:pt x="11278" y="21600"/>
                      </a:cubicBezTo>
                      <a:cubicBezTo>
                        <a:pt x="11296" y="21600"/>
                        <a:pt x="11315" y="21600"/>
                        <a:pt x="11333" y="21600"/>
                      </a:cubicBezTo>
                      <a:cubicBezTo>
                        <a:pt x="11480" y="21600"/>
                        <a:pt x="11627" y="21600"/>
                        <a:pt x="11774" y="21600"/>
                      </a:cubicBezTo>
                      <a:cubicBezTo>
                        <a:pt x="11792" y="21600"/>
                        <a:pt x="11829" y="21600"/>
                        <a:pt x="11847" y="21600"/>
                      </a:cubicBezTo>
                      <a:cubicBezTo>
                        <a:pt x="11994" y="21600"/>
                        <a:pt x="12123" y="21600"/>
                        <a:pt x="12270" y="21564"/>
                      </a:cubicBezTo>
                      <a:cubicBezTo>
                        <a:pt x="12288" y="21564"/>
                        <a:pt x="12325" y="21564"/>
                        <a:pt x="12343" y="21564"/>
                      </a:cubicBezTo>
                      <a:cubicBezTo>
                        <a:pt x="12490" y="21564"/>
                        <a:pt x="12619" y="21528"/>
                        <a:pt x="12766" y="21528"/>
                      </a:cubicBezTo>
                      <a:cubicBezTo>
                        <a:pt x="12784" y="21528"/>
                        <a:pt x="12802" y="21528"/>
                        <a:pt x="12821" y="21528"/>
                      </a:cubicBezTo>
                      <a:cubicBezTo>
                        <a:pt x="12967" y="21528"/>
                        <a:pt x="13114" y="21492"/>
                        <a:pt x="13243" y="21492"/>
                      </a:cubicBezTo>
                      <a:cubicBezTo>
                        <a:pt x="13243" y="21492"/>
                        <a:pt x="13243" y="21492"/>
                        <a:pt x="13261" y="21492"/>
                      </a:cubicBezTo>
                      <a:cubicBezTo>
                        <a:pt x="13408" y="21492"/>
                        <a:pt x="13555" y="21456"/>
                        <a:pt x="13684" y="21456"/>
                      </a:cubicBezTo>
                      <a:cubicBezTo>
                        <a:pt x="13702" y="21456"/>
                        <a:pt x="13721" y="21456"/>
                        <a:pt x="13739" y="21456"/>
                      </a:cubicBezTo>
                      <a:cubicBezTo>
                        <a:pt x="13867" y="21456"/>
                        <a:pt x="14014" y="21420"/>
                        <a:pt x="14143" y="21384"/>
                      </a:cubicBezTo>
                      <a:cubicBezTo>
                        <a:pt x="14161" y="21384"/>
                        <a:pt x="14180" y="21384"/>
                        <a:pt x="14216" y="21384"/>
                      </a:cubicBezTo>
                      <a:cubicBezTo>
                        <a:pt x="14345" y="21348"/>
                        <a:pt x="14474" y="21348"/>
                        <a:pt x="14602" y="21312"/>
                      </a:cubicBezTo>
                      <a:cubicBezTo>
                        <a:pt x="14602" y="21312"/>
                        <a:pt x="14621" y="21312"/>
                        <a:pt x="14621" y="21312"/>
                      </a:cubicBezTo>
                      <a:cubicBezTo>
                        <a:pt x="14639" y="21312"/>
                        <a:pt x="14639" y="21312"/>
                        <a:pt x="14657" y="21312"/>
                      </a:cubicBezTo>
                      <a:cubicBezTo>
                        <a:pt x="14804" y="21276"/>
                        <a:pt x="14933" y="21276"/>
                        <a:pt x="15080" y="21241"/>
                      </a:cubicBezTo>
                      <a:cubicBezTo>
                        <a:pt x="15098" y="21241"/>
                        <a:pt x="15117" y="21241"/>
                        <a:pt x="15135" y="21241"/>
                      </a:cubicBezTo>
                      <a:cubicBezTo>
                        <a:pt x="15282" y="21205"/>
                        <a:pt x="15410" y="21169"/>
                        <a:pt x="15539" y="21169"/>
                      </a:cubicBezTo>
                      <a:cubicBezTo>
                        <a:pt x="15557" y="21169"/>
                        <a:pt x="15576" y="21169"/>
                        <a:pt x="15576" y="21169"/>
                      </a:cubicBezTo>
                      <a:cubicBezTo>
                        <a:pt x="15723" y="21133"/>
                        <a:pt x="15851" y="21097"/>
                        <a:pt x="15980" y="21061"/>
                      </a:cubicBezTo>
                      <a:cubicBezTo>
                        <a:pt x="15998" y="21061"/>
                        <a:pt x="15998" y="21061"/>
                        <a:pt x="16017" y="21061"/>
                      </a:cubicBezTo>
                      <a:cubicBezTo>
                        <a:pt x="16163" y="21025"/>
                        <a:pt x="16292" y="20989"/>
                        <a:pt x="16421" y="20953"/>
                      </a:cubicBezTo>
                      <a:cubicBezTo>
                        <a:pt x="16421" y="20953"/>
                        <a:pt x="16421" y="20953"/>
                        <a:pt x="16421" y="20953"/>
                      </a:cubicBezTo>
                      <a:cubicBezTo>
                        <a:pt x="16421" y="20953"/>
                        <a:pt x="16421" y="20953"/>
                        <a:pt x="16439" y="20953"/>
                      </a:cubicBezTo>
                      <a:cubicBezTo>
                        <a:pt x="16549" y="20917"/>
                        <a:pt x="16641" y="20881"/>
                        <a:pt x="16751" y="20845"/>
                      </a:cubicBezTo>
                      <a:cubicBezTo>
                        <a:pt x="16770" y="20845"/>
                        <a:pt x="16788" y="20845"/>
                        <a:pt x="16806" y="20809"/>
                      </a:cubicBezTo>
                      <a:cubicBezTo>
                        <a:pt x="16898" y="20773"/>
                        <a:pt x="17009" y="20737"/>
                        <a:pt x="17100" y="20701"/>
                      </a:cubicBezTo>
                      <a:cubicBezTo>
                        <a:pt x="17119" y="20701"/>
                        <a:pt x="17137" y="20701"/>
                        <a:pt x="17155" y="20665"/>
                      </a:cubicBezTo>
                      <a:cubicBezTo>
                        <a:pt x="17247" y="20629"/>
                        <a:pt x="17339" y="20594"/>
                        <a:pt x="17431" y="20558"/>
                      </a:cubicBezTo>
                      <a:cubicBezTo>
                        <a:pt x="17449" y="20558"/>
                        <a:pt x="17449" y="20558"/>
                        <a:pt x="17468" y="20558"/>
                      </a:cubicBezTo>
                      <a:cubicBezTo>
                        <a:pt x="17560" y="20522"/>
                        <a:pt x="17651" y="20486"/>
                        <a:pt x="17743" y="20450"/>
                      </a:cubicBezTo>
                      <a:cubicBezTo>
                        <a:pt x="17762" y="20450"/>
                        <a:pt x="17762" y="20450"/>
                        <a:pt x="17780" y="20450"/>
                      </a:cubicBezTo>
                      <a:cubicBezTo>
                        <a:pt x="17798" y="20450"/>
                        <a:pt x="17798" y="20450"/>
                        <a:pt x="17817" y="20450"/>
                      </a:cubicBezTo>
                      <a:cubicBezTo>
                        <a:pt x="17909" y="20414"/>
                        <a:pt x="18000" y="20378"/>
                        <a:pt x="18074" y="20342"/>
                      </a:cubicBezTo>
                      <a:cubicBezTo>
                        <a:pt x="18074" y="20342"/>
                        <a:pt x="18074" y="20342"/>
                        <a:pt x="18074" y="20342"/>
                      </a:cubicBezTo>
                      <a:cubicBezTo>
                        <a:pt x="18166" y="20306"/>
                        <a:pt x="18239" y="20270"/>
                        <a:pt x="18331" y="20234"/>
                      </a:cubicBezTo>
                      <a:cubicBezTo>
                        <a:pt x="18349" y="20234"/>
                        <a:pt x="18368" y="20198"/>
                        <a:pt x="18386" y="20198"/>
                      </a:cubicBezTo>
                      <a:cubicBezTo>
                        <a:pt x="18478" y="20162"/>
                        <a:pt x="18551" y="20126"/>
                        <a:pt x="18625" y="20090"/>
                      </a:cubicBezTo>
                      <a:cubicBezTo>
                        <a:pt x="18625" y="20090"/>
                        <a:pt x="18643" y="20090"/>
                        <a:pt x="18643" y="20090"/>
                      </a:cubicBezTo>
                      <a:cubicBezTo>
                        <a:pt x="18717" y="20054"/>
                        <a:pt x="18790" y="20018"/>
                        <a:pt x="18864" y="19982"/>
                      </a:cubicBezTo>
                      <a:cubicBezTo>
                        <a:pt x="18882" y="19982"/>
                        <a:pt x="18882" y="19982"/>
                        <a:pt x="18900" y="19982"/>
                      </a:cubicBezTo>
                      <a:cubicBezTo>
                        <a:pt x="18900" y="19982"/>
                        <a:pt x="18919" y="19982"/>
                        <a:pt x="18919" y="19982"/>
                      </a:cubicBezTo>
                      <a:cubicBezTo>
                        <a:pt x="18992" y="19946"/>
                        <a:pt x="19084" y="19911"/>
                        <a:pt x="19158" y="19839"/>
                      </a:cubicBezTo>
                      <a:cubicBezTo>
                        <a:pt x="19176" y="19839"/>
                        <a:pt x="19176" y="19839"/>
                        <a:pt x="19194" y="19803"/>
                      </a:cubicBezTo>
                      <a:cubicBezTo>
                        <a:pt x="19268" y="19767"/>
                        <a:pt x="19323" y="19731"/>
                        <a:pt x="19396" y="19695"/>
                      </a:cubicBezTo>
                      <a:cubicBezTo>
                        <a:pt x="19415" y="19695"/>
                        <a:pt x="19415" y="19695"/>
                        <a:pt x="19433" y="19659"/>
                      </a:cubicBezTo>
                      <a:cubicBezTo>
                        <a:pt x="19507" y="19623"/>
                        <a:pt x="19580" y="19551"/>
                        <a:pt x="19654" y="19515"/>
                      </a:cubicBezTo>
                      <a:cubicBezTo>
                        <a:pt x="19672" y="19515"/>
                        <a:pt x="19690" y="19479"/>
                        <a:pt x="19690" y="19479"/>
                      </a:cubicBezTo>
                      <a:cubicBezTo>
                        <a:pt x="19764" y="19443"/>
                        <a:pt x="19837" y="19371"/>
                        <a:pt x="19892" y="19335"/>
                      </a:cubicBezTo>
                      <a:cubicBezTo>
                        <a:pt x="19892" y="19335"/>
                        <a:pt x="19892" y="19335"/>
                        <a:pt x="19892" y="19335"/>
                      </a:cubicBezTo>
                      <a:cubicBezTo>
                        <a:pt x="19892" y="19335"/>
                        <a:pt x="19892" y="19335"/>
                        <a:pt x="19892" y="19335"/>
                      </a:cubicBezTo>
                      <a:cubicBezTo>
                        <a:pt x="19966" y="19264"/>
                        <a:pt x="20058" y="19228"/>
                        <a:pt x="20131" y="19156"/>
                      </a:cubicBezTo>
                      <a:cubicBezTo>
                        <a:pt x="20131" y="19156"/>
                        <a:pt x="20150" y="19156"/>
                        <a:pt x="20150" y="19120"/>
                      </a:cubicBezTo>
                      <a:cubicBezTo>
                        <a:pt x="20223" y="19048"/>
                        <a:pt x="20296" y="19012"/>
                        <a:pt x="20352" y="18940"/>
                      </a:cubicBezTo>
                      <a:cubicBezTo>
                        <a:pt x="20370" y="18940"/>
                        <a:pt x="20370" y="18940"/>
                        <a:pt x="20388" y="18904"/>
                      </a:cubicBezTo>
                      <a:cubicBezTo>
                        <a:pt x="20462" y="18832"/>
                        <a:pt x="20517" y="18796"/>
                        <a:pt x="20572" y="18724"/>
                      </a:cubicBezTo>
                      <a:cubicBezTo>
                        <a:pt x="20590" y="18724"/>
                        <a:pt x="20590" y="18688"/>
                        <a:pt x="20609" y="18688"/>
                      </a:cubicBezTo>
                      <a:cubicBezTo>
                        <a:pt x="20664" y="18617"/>
                        <a:pt x="20719" y="18581"/>
                        <a:pt x="20774" y="18509"/>
                      </a:cubicBezTo>
                      <a:cubicBezTo>
                        <a:pt x="20774" y="18509"/>
                        <a:pt x="20774" y="18509"/>
                        <a:pt x="20792" y="18509"/>
                      </a:cubicBezTo>
                      <a:cubicBezTo>
                        <a:pt x="20792" y="18509"/>
                        <a:pt x="20792" y="18509"/>
                        <a:pt x="20811" y="18509"/>
                      </a:cubicBezTo>
                      <a:cubicBezTo>
                        <a:pt x="20866" y="18437"/>
                        <a:pt x="20921" y="18365"/>
                        <a:pt x="20976" y="18293"/>
                      </a:cubicBezTo>
                      <a:cubicBezTo>
                        <a:pt x="20976" y="18293"/>
                        <a:pt x="20995" y="18257"/>
                        <a:pt x="20995" y="18257"/>
                      </a:cubicBezTo>
                      <a:cubicBezTo>
                        <a:pt x="21050" y="18185"/>
                        <a:pt x="21086" y="18113"/>
                        <a:pt x="21141" y="18041"/>
                      </a:cubicBezTo>
                      <a:cubicBezTo>
                        <a:pt x="21141" y="18041"/>
                        <a:pt x="21160" y="18041"/>
                        <a:pt x="21160" y="18005"/>
                      </a:cubicBezTo>
                      <a:cubicBezTo>
                        <a:pt x="21197" y="17934"/>
                        <a:pt x="21252" y="17862"/>
                        <a:pt x="21288" y="17790"/>
                      </a:cubicBezTo>
                      <a:cubicBezTo>
                        <a:pt x="21288" y="17790"/>
                        <a:pt x="21288" y="17790"/>
                        <a:pt x="21307" y="17754"/>
                      </a:cubicBezTo>
                      <a:cubicBezTo>
                        <a:pt x="21344" y="17682"/>
                        <a:pt x="21380" y="17610"/>
                        <a:pt x="21417" y="17538"/>
                      </a:cubicBezTo>
                      <a:cubicBezTo>
                        <a:pt x="21417" y="17538"/>
                        <a:pt x="21417" y="17538"/>
                        <a:pt x="21417" y="17502"/>
                      </a:cubicBezTo>
                      <a:cubicBezTo>
                        <a:pt x="21416" y="17466"/>
                        <a:pt x="21435" y="17358"/>
                        <a:pt x="21471" y="17287"/>
                      </a:cubicBezTo>
                      <a:close/>
                    </a:path>
                  </a:pathLst>
                </a:custGeom>
                <a:solidFill>
                  <a:schemeClr val="accent2">
                    <a:lumMod val="7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4" name="Shape">
                  <a:extLst>
                    <a:ext uri="{FF2B5EF4-FFF2-40B4-BE49-F238E27FC236}">
                      <a16:creationId xmlns:a16="http://schemas.microsoft.com/office/drawing/2014/main" id="{A52CE3DB-0A8C-35DD-5CCD-57657EBD7F57}"/>
                    </a:ext>
                  </a:extLst>
                </p:cNvPr>
                <p:cNvSpPr/>
                <p:nvPr/>
              </p:nvSpPr>
              <p:spPr>
                <a:xfrm>
                  <a:off x="5623408" y="4005070"/>
                  <a:ext cx="2154147" cy="5202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9" y="0"/>
                        <a:pt x="21600" y="4868"/>
                        <a:pt x="21600" y="10800"/>
                      </a:cubicBezTo>
                      <a:cubicBezTo>
                        <a:pt x="21600" y="16808"/>
                        <a:pt x="16769" y="21600"/>
                        <a:pt x="10800" y="21600"/>
                      </a:cubicBezTo>
                      <a:cubicBezTo>
                        <a:pt x="4831" y="21600"/>
                        <a:pt x="0" y="16732"/>
                        <a:pt x="0" y="10800"/>
                      </a:cubicBezTo>
                      <a:cubicBezTo>
                        <a:pt x="0" y="4868"/>
                        <a:pt x="4831" y="0"/>
                        <a:pt x="10800" y="0"/>
                      </a:cubicBezTo>
                      <a:close/>
                    </a:path>
                  </a:pathLst>
                </a:custGeom>
                <a:solidFill>
                  <a:schemeClr val="accent2"/>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15" name="Group 14">
                <a:extLst>
                  <a:ext uri="{FF2B5EF4-FFF2-40B4-BE49-F238E27FC236}">
                    <a16:creationId xmlns:a16="http://schemas.microsoft.com/office/drawing/2014/main" id="{98CA4E1A-CCD6-759D-6774-9A02DB61ECC2}"/>
                  </a:ext>
                </a:extLst>
              </p:cNvPr>
              <p:cNvGrpSpPr/>
              <p:nvPr/>
            </p:nvGrpSpPr>
            <p:grpSpPr>
              <a:xfrm>
                <a:off x="4423604" y="3247899"/>
                <a:ext cx="2154148" cy="1105994"/>
                <a:chOff x="4432762" y="3267299"/>
                <a:chExt cx="2154148" cy="1105994"/>
              </a:xfrm>
            </p:grpSpPr>
            <p:sp>
              <p:nvSpPr>
                <p:cNvPr id="31" name="Shape">
                  <a:extLst>
                    <a:ext uri="{FF2B5EF4-FFF2-40B4-BE49-F238E27FC236}">
                      <a16:creationId xmlns:a16="http://schemas.microsoft.com/office/drawing/2014/main" id="{8819E176-7E36-267E-3B02-3B6646EC16FF}"/>
                    </a:ext>
                  </a:extLst>
                </p:cNvPr>
                <p:cNvSpPr/>
                <p:nvPr/>
              </p:nvSpPr>
              <p:spPr>
                <a:xfrm>
                  <a:off x="4432763" y="3272365"/>
                  <a:ext cx="2154147" cy="1100928"/>
                </a:xfrm>
                <a:custGeom>
                  <a:avLst/>
                  <a:gdLst/>
                  <a:ahLst/>
                  <a:cxnLst>
                    <a:cxn ang="0">
                      <a:pos x="wd2" y="hd2"/>
                    </a:cxn>
                    <a:cxn ang="5400000">
                      <a:pos x="wd2" y="hd2"/>
                    </a:cxn>
                    <a:cxn ang="10800000">
                      <a:pos x="wd2" y="hd2"/>
                    </a:cxn>
                    <a:cxn ang="16200000">
                      <a:pos x="wd2" y="hd2"/>
                    </a:cxn>
                  </a:cxnLst>
                  <a:rect l="0" t="0" r="r" b="b"/>
                  <a:pathLst>
                    <a:path w="21600" h="21600" extrusionOk="0">
                      <a:moveTo>
                        <a:pt x="21471" y="17287"/>
                      </a:moveTo>
                      <a:cubicBezTo>
                        <a:pt x="21471" y="17287"/>
                        <a:pt x="21471" y="17287"/>
                        <a:pt x="21471" y="17287"/>
                      </a:cubicBezTo>
                      <a:cubicBezTo>
                        <a:pt x="21508" y="17179"/>
                        <a:pt x="21526" y="17107"/>
                        <a:pt x="21545" y="17035"/>
                      </a:cubicBezTo>
                      <a:cubicBezTo>
                        <a:pt x="21545" y="17035"/>
                        <a:pt x="21545" y="17035"/>
                        <a:pt x="21545" y="17035"/>
                      </a:cubicBezTo>
                      <a:cubicBezTo>
                        <a:pt x="21563" y="16963"/>
                        <a:pt x="21582" y="16891"/>
                        <a:pt x="21582" y="16783"/>
                      </a:cubicBezTo>
                      <a:cubicBezTo>
                        <a:pt x="21582" y="16783"/>
                        <a:pt x="21582" y="16783"/>
                        <a:pt x="21582" y="16783"/>
                      </a:cubicBezTo>
                      <a:cubicBezTo>
                        <a:pt x="21582" y="16712"/>
                        <a:pt x="21600" y="16604"/>
                        <a:pt x="21600" y="16532"/>
                      </a:cubicBezTo>
                      <a:lnTo>
                        <a:pt x="21600" y="5103"/>
                      </a:lnTo>
                      <a:cubicBezTo>
                        <a:pt x="21600" y="2264"/>
                        <a:pt x="16769" y="0"/>
                        <a:pt x="10800" y="0"/>
                      </a:cubicBezTo>
                      <a:cubicBezTo>
                        <a:pt x="4831" y="0"/>
                        <a:pt x="0" y="2300"/>
                        <a:pt x="0" y="5103"/>
                      </a:cubicBezTo>
                      <a:lnTo>
                        <a:pt x="0" y="16532"/>
                      </a:lnTo>
                      <a:cubicBezTo>
                        <a:pt x="0" y="16604"/>
                        <a:pt x="0" y="16712"/>
                        <a:pt x="18" y="16783"/>
                      </a:cubicBezTo>
                      <a:cubicBezTo>
                        <a:pt x="18" y="16783"/>
                        <a:pt x="18" y="16783"/>
                        <a:pt x="18" y="16783"/>
                      </a:cubicBezTo>
                      <a:cubicBezTo>
                        <a:pt x="18" y="16855"/>
                        <a:pt x="37" y="16963"/>
                        <a:pt x="55" y="17035"/>
                      </a:cubicBezTo>
                      <a:cubicBezTo>
                        <a:pt x="55" y="17035"/>
                        <a:pt x="55" y="17035"/>
                        <a:pt x="55" y="17035"/>
                      </a:cubicBezTo>
                      <a:cubicBezTo>
                        <a:pt x="74" y="17107"/>
                        <a:pt x="92" y="17179"/>
                        <a:pt x="110" y="17287"/>
                      </a:cubicBezTo>
                      <a:cubicBezTo>
                        <a:pt x="110" y="17287"/>
                        <a:pt x="110" y="17287"/>
                        <a:pt x="110" y="17287"/>
                      </a:cubicBezTo>
                      <a:cubicBezTo>
                        <a:pt x="129" y="17358"/>
                        <a:pt x="165" y="17430"/>
                        <a:pt x="202" y="17502"/>
                      </a:cubicBezTo>
                      <a:cubicBezTo>
                        <a:pt x="202" y="17502"/>
                        <a:pt x="202" y="17502"/>
                        <a:pt x="202" y="17538"/>
                      </a:cubicBezTo>
                      <a:cubicBezTo>
                        <a:pt x="239" y="17610"/>
                        <a:pt x="276" y="17682"/>
                        <a:pt x="312" y="17754"/>
                      </a:cubicBezTo>
                      <a:cubicBezTo>
                        <a:pt x="312" y="17754"/>
                        <a:pt x="312" y="17754"/>
                        <a:pt x="331" y="17790"/>
                      </a:cubicBezTo>
                      <a:cubicBezTo>
                        <a:pt x="367" y="17862"/>
                        <a:pt x="404" y="17934"/>
                        <a:pt x="459" y="18005"/>
                      </a:cubicBezTo>
                      <a:cubicBezTo>
                        <a:pt x="459" y="18005"/>
                        <a:pt x="478" y="18005"/>
                        <a:pt x="478" y="18041"/>
                      </a:cubicBezTo>
                      <a:cubicBezTo>
                        <a:pt x="514" y="18113"/>
                        <a:pt x="569" y="18185"/>
                        <a:pt x="625" y="18257"/>
                      </a:cubicBezTo>
                      <a:cubicBezTo>
                        <a:pt x="625" y="18257"/>
                        <a:pt x="643" y="18293"/>
                        <a:pt x="643" y="18293"/>
                      </a:cubicBezTo>
                      <a:cubicBezTo>
                        <a:pt x="698" y="18365"/>
                        <a:pt x="753" y="18437"/>
                        <a:pt x="808" y="18509"/>
                      </a:cubicBezTo>
                      <a:cubicBezTo>
                        <a:pt x="808" y="18509"/>
                        <a:pt x="808" y="18509"/>
                        <a:pt x="827" y="18509"/>
                      </a:cubicBezTo>
                      <a:cubicBezTo>
                        <a:pt x="827" y="18509"/>
                        <a:pt x="827" y="18509"/>
                        <a:pt x="845" y="18509"/>
                      </a:cubicBezTo>
                      <a:cubicBezTo>
                        <a:pt x="900" y="18581"/>
                        <a:pt x="955" y="18617"/>
                        <a:pt x="1010" y="18688"/>
                      </a:cubicBezTo>
                      <a:cubicBezTo>
                        <a:pt x="1029" y="18688"/>
                        <a:pt x="1029" y="18724"/>
                        <a:pt x="1047" y="18724"/>
                      </a:cubicBezTo>
                      <a:cubicBezTo>
                        <a:pt x="1102" y="18796"/>
                        <a:pt x="1176" y="18832"/>
                        <a:pt x="1231" y="18904"/>
                      </a:cubicBezTo>
                      <a:cubicBezTo>
                        <a:pt x="1249" y="18904"/>
                        <a:pt x="1249" y="18904"/>
                        <a:pt x="1268" y="18940"/>
                      </a:cubicBezTo>
                      <a:cubicBezTo>
                        <a:pt x="1341" y="19012"/>
                        <a:pt x="1396" y="19048"/>
                        <a:pt x="1470" y="19120"/>
                      </a:cubicBezTo>
                      <a:cubicBezTo>
                        <a:pt x="1470" y="19120"/>
                        <a:pt x="1488" y="19120"/>
                        <a:pt x="1488" y="19156"/>
                      </a:cubicBezTo>
                      <a:cubicBezTo>
                        <a:pt x="1561" y="19228"/>
                        <a:pt x="1635" y="19264"/>
                        <a:pt x="1727" y="19335"/>
                      </a:cubicBezTo>
                      <a:cubicBezTo>
                        <a:pt x="1727" y="19335"/>
                        <a:pt x="1727" y="19335"/>
                        <a:pt x="1727" y="19335"/>
                      </a:cubicBezTo>
                      <a:cubicBezTo>
                        <a:pt x="1727" y="19335"/>
                        <a:pt x="1727" y="19335"/>
                        <a:pt x="1727" y="19335"/>
                      </a:cubicBezTo>
                      <a:cubicBezTo>
                        <a:pt x="1800" y="19371"/>
                        <a:pt x="1855" y="19443"/>
                        <a:pt x="1929" y="19479"/>
                      </a:cubicBezTo>
                      <a:cubicBezTo>
                        <a:pt x="1947" y="19479"/>
                        <a:pt x="1966" y="19515"/>
                        <a:pt x="1966" y="19515"/>
                      </a:cubicBezTo>
                      <a:cubicBezTo>
                        <a:pt x="2039" y="19551"/>
                        <a:pt x="2112" y="19623"/>
                        <a:pt x="2186" y="19659"/>
                      </a:cubicBezTo>
                      <a:cubicBezTo>
                        <a:pt x="2204" y="19659"/>
                        <a:pt x="2204" y="19659"/>
                        <a:pt x="2223" y="19695"/>
                      </a:cubicBezTo>
                      <a:cubicBezTo>
                        <a:pt x="2296" y="19731"/>
                        <a:pt x="2351" y="19767"/>
                        <a:pt x="2425" y="19803"/>
                      </a:cubicBezTo>
                      <a:cubicBezTo>
                        <a:pt x="2443" y="19803"/>
                        <a:pt x="2443" y="19803"/>
                        <a:pt x="2462" y="19839"/>
                      </a:cubicBezTo>
                      <a:cubicBezTo>
                        <a:pt x="2535" y="19875"/>
                        <a:pt x="2608" y="19911"/>
                        <a:pt x="2700" y="19982"/>
                      </a:cubicBezTo>
                      <a:cubicBezTo>
                        <a:pt x="2700" y="19982"/>
                        <a:pt x="2719" y="19982"/>
                        <a:pt x="2719" y="19982"/>
                      </a:cubicBezTo>
                      <a:cubicBezTo>
                        <a:pt x="2737" y="19982"/>
                        <a:pt x="2737" y="19982"/>
                        <a:pt x="2755" y="19982"/>
                      </a:cubicBezTo>
                      <a:cubicBezTo>
                        <a:pt x="2829" y="20018"/>
                        <a:pt x="2902" y="20054"/>
                        <a:pt x="2976" y="20090"/>
                      </a:cubicBezTo>
                      <a:cubicBezTo>
                        <a:pt x="2976" y="20090"/>
                        <a:pt x="2994" y="20090"/>
                        <a:pt x="2994" y="20090"/>
                      </a:cubicBezTo>
                      <a:cubicBezTo>
                        <a:pt x="3068" y="20126"/>
                        <a:pt x="3160" y="20162"/>
                        <a:pt x="3233" y="20198"/>
                      </a:cubicBezTo>
                      <a:cubicBezTo>
                        <a:pt x="3251" y="20198"/>
                        <a:pt x="3270" y="20234"/>
                        <a:pt x="3288" y="20234"/>
                      </a:cubicBezTo>
                      <a:cubicBezTo>
                        <a:pt x="3380" y="20270"/>
                        <a:pt x="3453" y="20306"/>
                        <a:pt x="3545" y="20342"/>
                      </a:cubicBezTo>
                      <a:cubicBezTo>
                        <a:pt x="3545" y="20342"/>
                        <a:pt x="3545" y="20342"/>
                        <a:pt x="3545" y="20342"/>
                      </a:cubicBezTo>
                      <a:cubicBezTo>
                        <a:pt x="3637" y="20378"/>
                        <a:pt x="3729" y="20414"/>
                        <a:pt x="3802" y="20450"/>
                      </a:cubicBezTo>
                      <a:cubicBezTo>
                        <a:pt x="3821" y="20450"/>
                        <a:pt x="3821" y="20450"/>
                        <a:pt x="3839" y="20450"/>
                      </a:cubicBezTo>
                      <a:cubicBezTo>
                        <a:pt x="3858" y="20450"/>
                        <a:pt x="3858" y="20450"/>
                        <a:pt x="3876" y="20450"/>
                      </a:cubicBezTo>
                      <a:cubicBezTo>
                        <a:pt x="3968" y="20486"/>
                        <a:pt x="4060" y="20522"/>
                        <a:pt x="4151" y="20558"/>
                      </a:cubicBezTo>
                      <a:cubicBezTo>
                        <a:pt x="4170" y="20558"/>
                        <a:pt x="4170" y="20558"/>
                        <a:pt x="4188" y="20558"/>
                      </a:cubicBezTo>
                      <a:cubicBezTo>
                        <a:pt x="4280" y="20594"/>
                        <a:pt x="4372" y="20629"/>
                        <a:pt x="4464" y="20665"/>
                      </a:cubicBezTo>
                      <a:cubicBezTo>
                        <a:pt x="4482" y="20665"/>
                        <a:pt x="4500" y="20665"/>
                        <a:pt x="4519" y="20701"/>
                      </a:cubicBezTo>
                      <a:cubicBezTo>
                        <a:pt x="4611" y="20737"/>
                        <a:pt x="4721" y="20773"/>
                        <a:pt x="4813" y="20809"/>
                      </a:cubicBezTo>
                      <a:cubicBezTo>
                        <a:pt x="4831" y="20809"/>
                        <a:pt x="4849" y="20809"/>
                        <a:pt x="4886" y="20845"/>
                      </a:cubicBezTo>
                      <a:cubicBezTo>
                        <a:pt x="4978" y="20881"/>
                        <a:pt x="5088" y="20917"/>
                        <a:pt x="5198" y="20953"/>
                      </a:cubicBezTo>
                      <a:cubicBezTo>
                        <a:pt x="5198" y="20953"/>
                        <a:pt x="5198" y="20953"/>
                        <a:pt x="5217" y="20953"/>
                      </a:cubicBezTo>
                      <a:cubicBezTo>
                        <a:pt x="5217" y="20953"/>
                        <a:pt x="5217" y="20953"/>
                        <a:pt x="5217" y="20953"/>
                      </a:cubicBezTo>
                      <a:cubicBezTo>
                        <a:pt x="5345" y="20989"/>
                        <a:pt x="5492" y="21025"/>
                        <a:pt x="5621" y="21061"/>
                      </a:cubicBezTo>
                      <a:cubicBezTo>
                        <a:pt x="5639" y="21061"/>
                        <a:pt x="5639" y="21061"/>
                        <a:pt x="5658" y="21061"/>
                      </a:cubicBezTo>
                      <a:cubicBezTo>
                        <a:pt x="5786" y="21097"/>
                        <a:pt x="5933" y="21133"/>
                        <a:pt x="6062" y="21169"/>
                      </a:cubicBezTo>
                      <a:cubicBezTo>
                        <a:pt x="6080" y="21169"/>
                        <a:pt x="6099" y="21169"/>
                        <a:pt x="6099" y="21169"/>
                      </a:cubicBezTo>
                      <a:cubicBezTo>
                        <a:pt x="6227" y="21205"/>
                        <a:pt x="6374" y="21241"/>
                        <a:pt x="6503" y="21241"/>
                      </a:cubicBezTo>
                      <a:cubicBezTo>
                        <a:pt x="6521" y="21241"/>
                        <a:pt x="6539" y="21241"/>
                        <a:pt x="6558" y="21241"/>
                      </a:cubicBezTo>
                      <a:cubicBezTo>
                        <a:pt x="6686" y="21276"/>
                        <a:pt x="6833" y="21312"/>
                        <a:pt x="6980" y="21312"/>
                      </a:cubicBezTo>
                      <a:cubicBezTo>
                        <a:pt x="6999" y="21312"/>
                        <a:pt x="6999" y="21312"/>
                        <a:pt x="7017" y="21312"/>
                      </a:cubicBezTo>
                      <a:cubicBezTo>
                        <a:pt x="7017" y="21312"/>
                        <a:pt x="7035" y="21312"/>
                        <a:pt x="7035" y="21312"/>
                      </a:cubicBezTo>
                      <a:cubicBezTo>
                        <a:pt x="7164" y="21348"/>
                        <a:pt x="7292" y="21348"/>
                        <a:pt x="7421" y="21384"/>
                      </a:cubicBezTo>
                      <a:cubicBezTo>
                        <a:pt x="7439" y="21384"/>
                        <a:pt x="7458" y="21384"/>
                        <a:pt x="7494" y="21384"/>
                      </a:cubicBezTo>
                      <a:cubicBezTo>
                        <a:pt x="7623" y="21420"/>
                        <a:pt x="7752" y="21420"/>
                        <a:pt x="7899" y="21456"/>
                      </a:cubicBezTo>
                      <a:cubicBezTo>
                        <a:pt x="7917" y="21456"/>
                        <a:pt x="7935" y="21456"/>
                        <a:pt x="7954" y="21456"/>
                      </a:cubicBezTo>
                      <a:cubicBezTo>
                        <a:pt x="8101" y="21492"/>
                        <a:pt x="8229" y="21492"/>
                        <a:pt x="8376" y="21492"/>
                      </a:cubicBezTo>
                      <a:cubicBezTo>
                        <a:pt x="8376" y="21492"/>
                        <a:pt x="8376" y="21492"/>
                        <a:pt x="8394" y="21492"/>
                      </a:cubicBezTo>
                      <a:cubicBezTo>
                        <a:pt x="8541" y="21492"/>
                        <a:pt x="8688" y="21528"/>
                        <a:pt x="8817" y="21528"/>
                      </a:cubicBezTo>
                      <a:cubicBezTo>
                        <a:pt x="8835" y="21528"/>
                        <a:pt x="8854" y="21528"/>
                        <a:pt x="8872" y="21528"/>
                      </a:cubicBezTo>
                      <a:cubicBezTo>
                        <a:pt x="9019" y="21528"/>
                        <a:pt x="9147" y="21564"/>
                        <a:pt x="9294" y="21564"/>
                      </a:cubicBezTo>
                      <a:cubicBezTo>
                        <a:pt x="9313" y="21564"/>
                        <a:pt x="9349" y="21564"/>
                        <a:pt x="9368" y="21564"/>
                      </a:cubicBezTo>
                      <a:cubicBezTo>
                        <a:pt x="9515" y="21564"/>
                        <a:pt x="9643" y="21564"/>
                        <a:pt x="9790" y="21600"/>
                      </a:cubicBezTo>
                      <a:cubicBezTo>
                        <a:pt x="9809" y="21600"/>
                        <a:pt x="9845" y="21600"/>
                        <a:pt x="9864" y="21600"/>
                      </a:cubicBezTo>
                      <a:cubicBezTo>
                        <a:pt x="10011" y="21600"/>
                        <a:pt x="10158" y="21600"/>
                        <a:pt x="10304" y="21600"/>
                      </a:cubicBezTo>
                      <a:cubicBezTo>
                        <a:pt x="10323" y="21600"/>
                        <a:pt x="10341" y="21600"/>
                        <a:pt x="10360" y="21600"/>
                      </a:cubicBezTo>
                      <a:cubicBezTo>
                        <a:pt x="10506" y="21600"/>
                        <a:pt x="10672" y="21600"/>
                        <a:pt x="10819" y="21600"/>
                      </a:cubicBezTo>
                      <a:cubicBezTo>
                        <a:pt x="10966" y="21600"/>
                        <a:pt x="11131" y="21600"/>
                        <a:pt x="11278" y="21600"/>
                      </a:cubicBezTo>
                      <a:cubicBezTo>
                        <a:pt x="11296" y="21600"/>
                        <a:pt x="11315" y="21600"/>
                        <a:pt x="11333" y="21600"/>
                      </a:cubicBezTo>
                      <a:cubicBezTo>
                        <a:pt x="11480" y="21600"/>
                        <a:pt x="11627" y="21600"/>
                        <a:pt x="11774" y="21600"/>
                      </a:cubicBezTo>
                      <a:cubicBezTo>
                        <a:pt x="11792" y="21600"/>
                        <a:pt x="11829" y="21600"/>
                        <a:pt x="11847" y="21600"/>
                      </a:cubicBezTo>
                      <a:cubicBezTo>
                        <a:pt x="11994" y="21600"/>
                        <a:pt x="12123" y="21600"/>
                        <a:pt x="12270" y="21564"/>
                      </a:cubicBezTo>
                      <a:cubicBezTo>
                        <a:pt x="12288" y="21564"/>
                        <a:pt x="12325" y="21564"/>
                        <a:pt x="12343" y="21564"/>
                      </a:cubicBezTo>
                      <a:cubicBezTo>
                        <a:pt x="12490" y="21564"/>
                        <a:pt x="12619" y="21528"/>
                        <a:pt x="12766" y="21528"/>
                      </a:cubicBezTo>
                      <a:cubicBezTo>
                        <a:pt x="12784" y="21528"/>
                        <a:pt x="12802" y="21528"/>
                        <a:pt x="12821" y="21528"/>
                      </a:cubicBezTo>
                      <a:cubicBezTo>
                        <a:pt x="12967" y="21528"/>
                        <a:pt x="13114" y="21492"/>
                        <a:pt x="13243" y="21492"/>
                      </a:cubicBezTo>
                      <a:cubicBezTo>
                        <a:pt x="13243" y="21492"/>
                        <a:pt x="13243" y="21492"/>
                        <a:pt x="13261" y="21492"/>
                      </a:cubicBezTo>
                      <a:cubicBezTo>
                        <a:pt x="13408" y="21492"/>
                        <a:pt x="13555" y="21456"/>
                        <a:pt x="13684" y="21456"/>
                      </a:cubicBezTo>
                      <a:cubicBezTo>
                        <a:pt x="13702" y="21456"/>
                        <a:pt x="13721" y="21456"/>
                        <a:pt x="13739" y="21456"/>
                      </a:cubicBezTo>
                      <a:cubicBezTo>
                        <a:pt x="13867" y="21456"/>
                        <a:pt x="14014" y="21420"/>
                        <a:pt x="14143" y="21384"/>
                      </a:cubicBezTo>
                      <a:cubicBezTo>
                        <a:pt x="14161" y="21384"/>
                        <a:pt x="14180" y="21384"/>
                        <a:pt x="14216" y="21384"/>
                      </a:cubicBezTo>
                      <a:cubicBezTo>
                        <a:pt x="14345" y="21348"/>
                        <a:pt x="14474" y="21348"/>
                        <a:pt x="14602" y="21312"/>
                      </a:cubicBezTo>
                      <a:cubicBezTo>
                        <a:pt x="14602" y="21312"/>
                        <a:pt x="14621" y="21312"/>
                        <a:pt x="14621" y="21312"/>
                      </a:cubicBezTo>
                      <a:cubicBezTo>
                        <a:pt x="14639" y="21312"/>
                        <a:pt x="14639" y="21312"/>
                        <a:pt x="14657" y="21312"/>
                      </a:cubicBezTo>
                      <a:cubicBezTo>
                        <a:pt x="14804" y="21276"/>
                        <a:pt x="14933" y="21276"/>
                        <a:pt x="15080" y="21241"/>
                      </a:cubicBezTo>
                      <a:cubicBezTo>
                        <a:pt x="15098" y="21241"/>
                        <a:pt x="15117" y="21241"/>
                        <a:pt x="15135" y="21241"/>
                      </a:cubicBezTo>
                      <a:cubicBezTo>
                        <a:pt x="15282" y="21205"/>
                        <a:pt x="15410" y="21169"/>
                        <a:pt x="15539" y="21169"/>
                      </a:cubicBezTo>
                      <a:cubicBezTo>
                        <a:pt x="15557" y="21169"/>
                        <a:pt x="15576" y="21169"/>
                        <a:pt x="15576" y="21169"/>
                      </a:cubicBezTo>
                      <a:cubicBezTo>
                        <a:pt x="15723" y="21133"/>
                        <a:pt x="15851" y="21097"/>
                        <a:pt x="15980" y="21061"/>
                      </a:cubicBezTo>
                      <a:cubicBezTo>
                        <a:pt x="15998" y="21061"/>
                        <a:pt x="15998" y="21061"/>
                        <a:pt x="16017" y="21061"/>
                      </a:cubicBezTo>
                      <a:cubicBezTo>
                        <a:pt x="16163" y="21025"/>
                        <a:pt x="16292" y="20989"/>
                        <a:pt x="16421" y="20953"/>
                      </a:cubicBezTo>
                      <a:cubicBezTo>
                        <a:pt x="16421" y="20953"/>
                        <a:pt x="16421" y="20953"/>
                        <a:pt x="16421" y="20953"/>
                      </a:cubicBezTo>
                      <a:cubicBezTo>
                        <a:pt x="16421" y="20953"/>
                        <a:pt x="16421" y="20953"/>
                        <a:pt x="16439" y="20953"/>
                      </a:cubicBezTo>
                      <a:cubicBezTo>
                        <a:pt x="16549" y="20917"/>
                        <a:pt x="16641" y="20881"/>
                        <a:pt x="16751" y="20845"/>
                      </a:cubicBezTo>
                      <a:cubicBezTo>
                        <a:pt x="16770" y="20845"/>
                        <a:pt x="16788" y="20845"/>
                        <a:pt x="16806" y="20809"/>
                      </a:cubicBezTo>
                      <a:cubicBezTo>
                        <a:pt x="16898" y="20773"/>
                        <a:pt x="17009" y="20737"/>
                        <a:pt x="17100" y="20701"/>
                      </a:cubicBezTo>
                      <a:cubicBezTo>
                        <a:pt x="17119" y="20701"/>
                        <a:pt x="17137" y="20701"/>
                        <a:pt x="17155" y="20665"/>
                      </a:cubicBezTo>
                      <a:cubicBezTo>
                        <a:pt x="17247" y="20629"/>
                        <a:pt x="17339" y="20594"/>
                        <a:pt x="17431" y="20558"/>
                      </a:cubicBezTo>
                      <a:cubicBezTo>
                        <a:pt x="17449" y="20558"/>
                        <a:pt x="17449" y="20558"/>
                        <a:pt x="17468" y="20558"/>
                      </a:cubicBezTo>
                      <a:cubicBezTo>
                        <a:pt x="17560" y="20522"/>
                        <a:pt x="17651" y="20486"/>
                        <a:pt x="17743" y="20450"/>
                      </a:cubicBezTo>
                      <a:cubicBezTo>
                        <a:pt x="17762" y="20450"/>
                        <a:pt x="17762" y="20450"/>
                        <a:pt x="17780" y="20450"/>
                      </a:cubicBezTo>
                      <a:cubicBezTo>
                        <a:pt x="17798" y="20450"/>
                        <a:pt x="17798" y="20450"/>
                        <a:pt x="17817" y="20450"/>
                      </a:cubicBezTo>
                      <a:cubicBezTo>
                        <a:pt x="17909" y="20414"/>
                        <a:pt x="18000" y="20378"/>
                        <a:pt x="18074" y="20342"/>
                      </a:cubicBezTo>
                      <a:cubicBezTo>
                        <a:pt x="18074" y="20342"/>
                        <a:pt x="18074" y="20342"/>
                        <a:pt x="18074" y="20342"/>
                      </a:cubicBezTo>
                      <a:cubicBezTo>
                        <a:pt x="18166" y="20306"/>
                        <a:pt x="18239" y="20270"/>
                        <a:pt x="18331" y="20234"/>
                      </a:cubicBezTo>
                      <a:cubicBezTo>
                        <a:pt x="18349" y="20234"/>
                        <a:pt x="18368" y="20198"/>
                        <a:pt x="18386" y="20198"/>
                      </a:cubicBezTo>
                      <a:cubicBezTo>
                        <a:pt x="18478" y="20162"/>
                        <a:pt x="18551" y="20126"/>
                        <a:pt x="18625" y="20090"/>
                      </a:cubicBezTo>
                      <a:cubicBezTo>
                        <a:pt x="18625" y="20090"/>
                        <a:pt x="18643" y="20090"/>
                        <a:pt x="18643" y="20090"/>
                      </a:cubicBezTo>
                      <a:cubicBezTo>
                        <a:pt x="18717" y="20054"/>
                        <a:pt x="18790" y="20018"/>
                        <a:pt x="18864" y="19982"/>
                      </a:cubicBezTo>
                      <a:cubicBezTo>
                        <a:pt x="18882" y="19982"/>
                        <a:pt x="18882" y="19982"/>
                        <a:pt x="18900" y="19982"/>
                      </a:cubicBezTo>
                      <a:cubicBezTo>
                        <a:pt x="18900" y="19982"/>
                        <a:pt x="18919" y="19982"/>
                        <a:pt x="18919" y="19982"/>
                      </a:cubicBezTo>
                      <a:cubicBezTo>
                        <a:pt x="18992" y="19946"/>
                        <a:pt x="19084" y="19911"/>
                        <a:pt x="19158" y="19839"/>
                      </a:cubicBezTo>
                      <a:cubicBezTo>
                        <a:pt x="19176" y="19839"/>
                        <a:pt x="19176" y="19839"/>
                        <a:pt x="19194" y="19803"/>
                      </a:cubicBezTo>
                      <a:cubicBezTo>
                        <a:pt x="19268" y="19767"/>
                        <a:pt x="19323" y="19731"/>
                        <a:pt x="19396" y="19695"/>
                      </a:cubicBezTo>
                      <a:cubicBezTo>
                        <a:pt x="19415" y="19695"/>
                        <a:pt x="19415" y="19695"/>
                        <a:pt x="19433" y="19659"/>
                      </a:cubicBezTo>
                      <a:cubicBezTo>
                        <a:pt x="19507" y="19623"/>
                        <a:pt x="19580" y="19551"/>
                        <a:pt x="19654" y="19515"/>
                      </a:cubicBezTo>
                      <a:cubicBezTo>
                        <a:pt x="19672" y="19515"/>
                        <a:pt x="19690" y="19479"/>
                        <a:pt x="19690" y="19479"/>
                      </a:cubicBezTo>
                      <a:cubicBezTo>
                        <a:pt x="19764" y="19443"/>
                        <a:pt x="19837" y="19371"/>
                        <a:pt x="19892" y="19335"/>
                      </a:cubicBezTo>
                      <a:cubicBezTo>
                        <a:pt x="19892" y="19335"/>
                        <a:pt x="19892" y="19335"/>
                        <a:pt x="19892" y="19335"/>
                      </a:cubicBezTo>
                      <a:cubicBezTo>
                        <a:pt x="19892" y="19335"/>
                        <a:pt x="19892" y="19335"/>
                        <a:pt x="19892" y="19335"/>
                      </a:cubicBezTo>
                      <a:cubicBezTo>
                        <a:pt x="19966" y="19264"/>
                        <a:pt x="20058" y="19228"/>
                        <a:pt x="20131" y="19156"/>
                      </a:cubicBezTo>
                      <a:cubicBezTo>
                        <a:pt x="20131" y="19156"/>
                        <a:pt x="20150" y="19156"/>
                        <a:pt x="20150" y="19120"/>
                      </a:cubicBezTo>
                      <a:cubicBezTo>
                        <a:pt x="20223" y="19048"/>
                        <a:pt x="20296" y="19012"/>
                        <a:pt x="20352" y="18940"/>
                      </a:cubicBezTo>
                      <a:cubicBezTo>
                        <a:pt x="20370" y="18940"/>
                        <a:pt x="20370" y="18940"/>
                        <a:pt x="20388" y="18904"/>
                      </a:cubicBezTo>
                      <a:cubicBezTo>
                        <a:pt x="20462" y="18832"/>
                        <a:pt x="20517" y="18796"/>
                        <a:pt x="20572" y="18724"/>
                      </a:cubicBezTo>
                      <a:cubicBezTo>
                        <a:pt x="20590" y="18724"/>
                        <a:pt x="20590" y="18688"/>
                        <a:pt x="20609" y="18688"/>
                      </a:cubicBezTo>
                      <a:cubicBezTo>
                        <a:pt x="20664" y="18617"/>
                        <a:pt x="20719" y="18581"/>
                        <a:pt x="20774" y="18509"/>
                      </a:cubicBezTo>
                      <a:cubicBezTo>
                        <a:pt x="20774" y="18509"/>
                        <a:pt x="20774" y="18509"/>
                        <a:pt x="20792" y="18509"/>
                      </a:cubicBezTo>
                      <a:cubicBezTo>
                        <a:pt x="20792" y="18509"/>
                        <a:pt x="20792" y="18509"/>
                        <a:pt x="20811" y="18509"/>
                      </a:cubicBezTo>
                      <a:cubicBezTo>
                        <a:pt x="20866" y="18437"/>
                        <a:pt x="20921" y="18365"/>
                        <a:pt x="20976" y="18293"/>
                      </a:cubicBezTo>
                      <a:cubicBezTo>
                        <a:pt x="20976" y="18293"/>
                        <a:pt x="20995" y="18257"/>
                        <a:pt x="20995" y="18257"/>
                      </a:cubicBezTo>
                      <a:cubicBezTo>
                        <a:pt x="21050" y="18185"/>
                        <a:pt x="21086" y="18113"/>
                        <a:pt x="21141" y="18041"/>
                      </a:cubicBezTo>
                      <a:cubicBezTo>
                        <a:pt x="21141" y="18041"/>
                        <a:pt x="21160" y="18041"/>
                        <a:pt x="21160" y="18005"/>
                      </a:cubicBezTo>
                      <a:cubicBezTo>
                        <a:pt x="21197" y="17934"/>
                        <a:pt x="21252" y="17862"/>
                        <a:pt x="21288" y="17790"/>
                      </a:cubicBezTo>
                      <a:cubicBezTo>
                        <a:pt x="21288" y="17790"/>
                        <a:pt x="21288" y="17790"/>
                        <a:pt x="21307" y="17754"/>
                      </a:cubicBezTo>
                      <a:cubicBezTo>
                        <a:pt x="21344" y="17682"/>
                        <a:pt x="21380" y="17610"/>
                        <a:pt x="21417" y="17538"/>
                      </a:cubicBezTo>
                      <a:cubicBezTo>
                        <a:pt x="21417" y="17538"/>
                        <a:pt x="21417" y="17538"/>
                        <a:pt x="21417" y="17502"/>
                      </a:cubicBezTo>
                      <a:cubicBezTo>
                        <a:pt x="21416" y="17466"/>
                        <a:pt x="21435" y="17358"/>
                        <a:pt x="21471" y="17287"/>
                      </a:cubicBezTo>
                      <a:close/>
                    </a:path>
                  </a:pathLst>
                </a:custGeom>
                <a:solidFill>
                  <a:schemeClr val="accent3">
                    <a:lumMod val="7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2" name="Shape">
                  <a:extLst>
                    <a:ext uri="{FF2B5EF4-FFF2-40B4-BE49-F238E27FC236}">
                      <a16:creationId xmlns:a16="http://schemas.microsoft.com/office/drawing/2014/main" id="{58920F06-9AFA-6D02-B9AB-B014795B458A}"/>
                    </a:ext>
                  </a:extLst>
                </p:cNvPr>
                <p:cNvSpPr/>
                <p:nvPr/>
              </p:nvSpPr>
              <p:spPr>
                <a:xfrm>
                  <a:off x="4432762" y="3267299"/>
                  <a:ext cx="2154147" cy="5202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9" y="0"/>
                        <a:pt x="21600" y="4868"/>
                        <a:pt x="21600" y="10800"/>
                      </a:cubicBezTo>
                      <a:cubicBezTo>
                        <a:pt x="21600" y="16808"/>
                        <a:pt x="16769" y="21600"/>
                        <a:pt x="10800" y="21600"/>
                      </a:cubicBezTo>
                      <a:cubicBezTo>
                        <a:pt x="4831" y="21600"/>
                        <a:pt x="0" y="16732"/>
                        <a:pt x="0" y="10800"/>
                      </a:cubicBezTo>
                      <a:cubicBezTo>
                        <a:pt x="18" y="4868"/>
                        <a:pt x="4849" y="0"/>
                        <a:pt x="10800" y="0"/>
                      </a:cubicBezTo>
                      <a:close/>
                    </a:path>
                  </a:pathLst>
                </a:custGeom>
                <a:solidFill>
                  <a:schemeClr val="accent3"/>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16" name="Group 15">
                <a:extLst>
                  <a:ext uri="{FF2B5EF4-FFF2-40B4-BE49-F238E27FC236}">
                    <a16:creationId xmlns:a16="http://schemas.microsoft.com/office/drawing/2014/main" id="{4AFD205F-B5F3-6D33-CC53-8DAB6B851F3E}"/>
                  </a:ext>
                </a:extLst>
              </p:cNvPr>
              <p:cNvGrpSpPr/>
              <p:nvPr/>
            </p:nvGrpSpPr>
            <p:grpSpPr>
              <a:xfrm>
                <a:off x="5614250" y="2508409"/>
                <a:ext cx="2154147" cy="1100928"/>
                <a:chOff x="5623408" y="2539660"/>
                <a:chExt cx="2154147" cy="1100928"/>
              </a:xfrm>
            </p:grpSpPr>
            <p:sp>
              <p:nvSpPr>
                <p:cNvPr id="29" name="Shape">
                  <a:extLst>
                    <a:ext uri="{FF2B5EF4-FFF2-40B4-BE49-F238E27FC236}">
                      <a16:creationId xmlns:a16="http://schemas.microsoft.com/office/drawing/2014/main" id="{2CC41EAD-8C4D-084B-19A2-02891AF58A78}"/>
                    </a:ext>
                  </a:extLst>
                </p:cNvPr>
                <p:cNvSpPr/>
                <p:nvPr/>
              </p:nvSpPr>
              <p:spPr>
                <a:xfrm>
                  <a:off x="5623408" y="2539660"/>
                  <a:ext cx="2154147" cy="1100928"/>
                </a:xfrm>
                <a:custGeom>
                  <a:avLst/>
                  <a:gdLst/>
                  <a:ahLst/>
                  <a:cxnLst>
                    <a:cxn ang="0">
                      <a:pos x="wd2" y="hd2"/>
                    </a:cxn>
                    <a:cxn ang="5400000">
                      <a:pos x="wd2" y="hd2"/>
                    </a:cxn>
                    <a:cxn ang="10800000">
                      <a:pos x="wd2" y="hd2"/>
                    </a:cxn>
                    <a:cxn ang="16200000">
                      <a:pos x="wd2" y="hd2"/>
                    </a:cxn>
                  </a:cxnLst>
                  <a:rect l="0" t="0" r="r" b="b"/>
                  <a:pathLst>
                    <a:path w="21600" h="21600" extrusionOk="0">
                      <a:moveTo>
                        <a:pt x="21471" y="17287"/>
                      </a:moveTo>
                      <a:cubicBezTo>
                        <a:pt x="21471" y="17287"/>
                        <a:pt x="21471" y="17287"/>
                        <a:pt x="21471" y="17287"/>
                      </a:cubicBezTo>
                      <a:cubicBezTo>
                        <a:pt x="21508" y="17179"/>
                        <a:pt x="21526" y="17107"/>
                        <a:pt x="21545" y="17035"/>
                      </a:cubicBezTo>
                      <a:cubicBezTo>
                        <a:pt x="21545" y="17035"/>
                        <a:pt x="21545" y="17035"/>
                        <a:pt x="21545" y="17035"/>
                      </a:cubicBezTo>
                      <a:cubicBezTo>
                        <a:pt x="21563" y="16963"/>
                        <a:pt x="21582" y="16891"/>
                        <a:pt x="21582" y="16783"/>
                      </a:cubicBezTo>
                      <a:cubicBezTo>
                        <a:pt x="21582" y="16783"/>
                        <a:pt x="21582" y="16783"/>
                        <a:pt x="21582" y="16783"/>
                      </a:cubicBezTo>
                      <a:cubicBezTo>
                        <a:pt x="21582" y="16712"/>
                        <a:pt x="21600" y="16604"/>
                        <a:pt x="21600" y="16532"/>
                      </a:cubicBezTo>
                      <a:lnTo>
                        <a:pt x="21600" y="5103"/>
                      </a:lnTo>
                      <a:cubicBezTo>
                        <a:pt x="21600" y="2264"/>
                        <a:pt x="16769" y="0"/>
                        <a:pt x="10800" y="0"/>
                      </a:cubicBezTo>
                      <a:cubicBezTo>
                        <a:pt x="4831" y="0"/>
                        <a:pt x="0" y="2300"/>
                        <a:pt x="0" y="5103"/>
                      </a:cubicBezTo>
                      <a:lnTo>
                        <a:pt x="0" y="16532"/>
                      </a:lnTo>
                      <a:cubicBezTo>
                        <a:pt x="0" y="16604"/>
                        <a:pt x="0" y="16712"/>
                        <a:pt x="18" y="16783"/>
                      </a:cubicBezTo>
                      <a:cubicBezTo>
                        <a:pt x="18" y="16783"/>
                        <a:pt x="18" y="16783"/>
                        <a:pt x="18" y="16783"/>
                      </a:cubicBezTo>
                      <a:cubicBezTo>
                        <a:pt x="18" y="16855"/>
                        <a:pt x="37" y="16963"/>
                        <a:pt x="55" y="17035"/>
                      </a:cubicBezTo>
                      <a:cubicBezTo>
                        <a:pt x="55" y="17035"/>
                        <a:pt x="55" y="17035"/>
                        <a:pt x="55" y="17035"/>
                      </a:cubicBezTo>
                      <a:cubicBezTo>
                        <a:pt x="74" y="17107"/>
                        <a:pt x="92" y="17179"/>
                        <a:pt x="110" y="17287"/>
                      </a:cubicBezTo>
                      <a:cubicBezTo>
                        <a:pt x="110" y="17287"/>
                        <a:pt x="110" y="17287"/>
                        <a:pt x="110" y="17287"/>
                      </a:cubicBezTo>
                      <a:cubicBezTo>
                        <a:pt x="129" y="17358"/>
                        <a:pt x="165" y="17430"/>
                        <a:pt x="202" y="17502"/>
                      </a:cubicBezTo>
                      <a:cubicBezTo>
                        <a:pt x="202" y="17502"/>
                        <a:pt x="202" y="17502"/>
                        <a:pt x="202" y="17538"/>
                      </a:cubicBezTo>
                      <a:cubicBezTo>
                        <a:pt x="239" y="17610"/>
                        <a:pt x="276" y="17682"/>
                        <a:pt x="312" y="17754"/>
                      </a:cubicBezTo>
                      <a:cubicBezTo>
                        <a:pt x="312" y="17754"/>
                        <a:pt x="312" y="17754"/>
                        <a:pt x="331" y="17790"/>
                      </a:cubicBezTo>
                      <a:cubicBezTo>
                        <a:pt x="367" y="17862"/>
                        <a:pt x="404" y="17934"/>
                        <a:pt x="459" y="18005"/>
                      </a:cubicBezTo>
                      <a:cubicBezTo>
                        <a:pt x="459" y="18005"/>
                        <a:pt x="478" y="18005"/>
                        <a:pt x="478" y="18041"/>
                      </a:cubicBezTo>
                      <a:cubicBezTo>
                        <a:pt x="514" y="18113"/>
                        <a:pt x="569" y="18185"/>
                        <a:pt x="625" y="18257"/>
                      </a:cubicBezTo>
                      <a:cubicBezTo>
                        <a:pt x="625" y="18257"/>
                        <a:pt x="643" y="18293"/>
                        <a:pt x="643" y="18293"/>
                      </a:cubicBezTo>
                      <a:cubicBezTo>
                        <a:pt x="698" y="18365"/>
                        <a:pt x="753" y="18437"/>
                        <a:pt x="808" y="18509"/>
                      </a:cubicBezTo>
                      <a:cubicBezTo>
                        <a:pt x="808" y="18509"/>
                        <a:pt x="808" y="18509"/>
                        <a:pt x="827" y="18509"/>
                      </a:cubicBezTo>
                      <a:cubicBezTo>
                        <a:pt x="827" y="18509"/>
                        <a:pt x="827" y="18509"/>
                        <a:pt x="845" y="18509"/>
                      </a:cubicBezTo>
                      <a:cubicBezTo>
                        <a:pt x="900" y="18581"/>
                        <a:pt x="955" y="18617"/>
                        <a:pt x="1010" y="18688"/>
                      </a:cubicBezTo>
                      <a:cubicBezTo>
                        <a:pt x="1029" y="18688"/>
                        <a:pt x="1029" y="18724"/>
                        <a:pt x="1047" y="18724"/>
                      </a:cubicBezTo>
                      <a:cubicBezTo>
                        <a:pt x="1102" y="18796"/>
                        <a:pt x="1176" y="18832"/>
                        <a:pt x="1231" y="18904"/>
                      </a:cubicBezTo>
                      <a:cubicBezTo>
                        <a:pt x="1249" y="18904"/>
                        <a:pt x="1249" y="18904"/>
                        <a:pt x="1268" y="18940"/>
                      </a:cubicBezTo>
                      <a:cubicBezTo>
                        <a:pt x="1341" y="19012"/>
                        <a:pt x="1396" y="19048"/>
                        <a:pt x="1470" y="19120"/>
                      </a:cubicBezTo>
                      <a:cubicBezTo>
                        <a:pt x="1470" y="19120"/>
                        <a:pt x="1488" y="19120"/>
                        <a:pt x="1488" y="19156"/>
                      </a:cubicBezTo>
                      <a:cubicBezTo>
                        <a:pt x="1561" y="19228"/>
                        <a:pt x="1635" y="19264"/>
                        <a:pt x="1727" y="19335"/>
                      </a:cubicBezTo>
                      <a:cubicBezTo>
                        <a:pt x="1727" y="19335"/>
                        <a:pt x="1727" y="19335"/>
                        <a:pt x="1727" y="19335"/>
                      </a:cubicBezTo>
                      <a:cubicBezTo>
                        <a:pt x="1727" y="19335"/>
                        <a:pt x="1727" y="19335"/>
                        <a:pt x="1727" y="19335"/>
                      </a:cubicBezTo>
                      <a:cubicBezTo>
                        <a:pt x="1800" y="19371"/>
                        <a:pt x="1855" y="19443"/>
                        <a:pt x="1929" y="19479"/>
                      </a:cubicBezTo>
                      <a:cubicBezTo>
                        <a:pt x="1947" y="19479"/>
                        <a:pt x="1966" y="19515"/>
                        <a:pt x="1966" y="19515"/>
                      </a:cubicBezTo>
                      <a:cubicBezTo>
                        <a:pt x="2039" y="19551"/>
                        <a:pt x="2112" y="19623"/>
                        <a:pt x="2186" y="19659"/>
                      </a:cubicBezTo>
                      <a:cubicBezTo>
                        <a:pt x="2204" y="19659"/>
                        <a:pt x="2204" y="19659"/>
                        <a:pt x="2223" y="19695"/>
                      </a:cubicBezTo>
                      <a:cubicBezTo>
                        <a:pt x="2296" y="19731"/>
                        <a:pt x="2351" y="19767"/>
                        <a:pt x="2425" y="19803"/>
                      </a:cubicBezTo>
                      <a:cubicBezTo>
                        <a:pt x="2443" y="19803"/>
                        <a:pt x="2443" y="19803"/>
                        <a:pt x="2462" y="19839"/>
                      </a:cubicBezTo>
                      <a:cubicBezTo>
                        <a:pt x="2535" y="19875"/>
                        <a:pt x="2608" y="19911"/>
                        <a:pt x="2700" y="19982"/>
                      </a:cubicBezTo>
                      <a:cubicBezTo>
                        <a:pt x="2700" y="19982"/>
                        <a:pt x="2719" y="19982"/>
                        <a:pt x="2719" y="19982"/>
                      </a:cubicBezTo>
                      <a:cubicBezTo>
                        <a:pt x="2737" y="19982"/>
                        <a:pt x="2737" y="19982"/>
                        <a:pt x="2755" y="19982"/>
                      </a:cubicBezTo>
                      <a:cubicBezTo>
                        <a:pt x="2829" y="20018"/>
                        <a:pt x="2902" y="20054"/>
                        <a:pt x="2976" y="20090"/>
                      </a:cubicBezTo>
                      <a:cubicBezTo>
                        <a:pt x="2976" y="20090"/>
                        <a:pt x="2994" y="20090"/>
                        <a:pt x="2994" y="20090"/>
                      </a:cubicBezTo>
                      <a:cubicBezTo>
                        <a:pt x="3068" y="20126"/>
                        <a:pt x="3160" y="20162"/>
                        <a:pt x="3233" y="20198"/>
                      </a:cubicBezTo>
                      <a:cubicBezTo>
                        <a:pt x="3251" y="20198"/>
                        <a:pt x="3270" y="20234"/>
                        <a:pt x="3288" y="20234"/>
                      </a:cubicBezTo>
                      <a:cubicBezTo>
                        <a:pt x="3380" y="20270"/>
                        <a:pt x="3453" y="20306"/>
                        <a:pt x="3545" y="20342"/>
                      </a:cubicBezTo>
                      <a:cubicBezTo>
                        <a:pt x="3545" y="20342"/>
                        <a:pt x="3545" y="20342"/>
                        <a:pt x="3545" y="20342"/>
                      </a:cubicBezTo>
                      <a:cubicBezTo>
                        <a:pt x="3637" y="20378"/>
                        <a:pt x="3729" y="20414"/>
                        <a:pt x="3802" y="20450"/>
                      </a:cubicBezTo>
                      <a:cubicBezTo>
                        <a:pt x="3821" y="20450"/>
                        <a:pt x="3821" y="20450"/>
                        <a:pt x="3839" y="20450"/>
                      </a:cubicBezTo>
                      <a:cubicBezTo>
                        <a:pt x="3858" y="20450"/>
                        <a:pt x="3858" y="20450"/>
                        <a:pt x="3876" y="20450"/>
                      </a:cubicBezTo>
                      <a:cubicBezTo>
                        <a:pt x="3968" y="20486"/>
                        <a:pt x="4060" y="20522"/>
                        <a:pt x="4151" y="20558"/>
                      </a:cubicBezTo>
                      <a:cubicBezTo>
                        <a:pt x="4170" y="20558"/>
                        <a:pt x="4170" y="20558"/>
                        <a:pt x="4188" y="20558"/>
                      </a:cubicBezTo>
                      <a:cubicBezTo>
                        <a:pt x="4280" y="20594"/>
                        <a:pt x="4372" y="20629"/>
                        <a:pt x="4464" y="20665"/>
                      </a:cubicBezTo>
                      <a:cubicBezTo>
                        <a:pt x="4482" y="20665"/>
                        <a:pt x="4500" y="20665"/>
                        <a:pt x="4519" y="20701"/>
                      </a:cubicBezTo>
                      <a:cubicBezTo>
                        <a:pt x="4611" y="20737"/>
                        <a:pt x="4721" y="20773"/>
                        <a:pt x="4813" y="20809"/>
                      </a:cubicBezTo>
                      <a:cubicBezTo>
                        <a:pt x="4831" y="20809"/>
                        <a:pt x="4849" y="20809"/>
                        <a:pt x="4886" y="20845"/>
                      </a:cubicBezTo>
                      <a:cubicBezTo>
                        <a:pt x="4978" y="20881"/>
                        <a:pt x="5088" y="20917"/>
                        <a:pt x="5198" y="20953"/>
                      </a:cubicBezTo>
                      <a:cubicBezTo>
                        <a:pt x="5198" y="20953"/>
                        <a:pt x="5198" y="20953"/>
                        <a:pt x="5217" y="20953"/>
                      </a:cubicBezTo>
                      <a:cubicBezTo>
                        <a:pt x="5217" y="20953"/>
                        <a:pt x="5217" y="20953"/>
                        <a:pt x="5217" y="20953"/>
                      </a:cubicBezTo>
                      <a:cubicBezTo>
                        <a:pt x="5345" y="20989"/>
                        <a:pt x="5492" y="21025"/>
                        <a:pt x="5621" y="21061"/>
                      </a:cubicBezTo>
                      <a:cubicBezTo>
                        <a:pt x="5639" y="21061"/>
                        <a:pt x="5639" y="21061"/>
                        <a:pt x="5658" y="21061"/>
                      </a:cubicBezTo>
                      <a:cubicBezTo>
                        <a:pt x="5786" y="21097"/>
                        <a:pt x="5933" y="21133"/>
                        <a:pt x="6062" y="21169"/>
                      </a:cubicBezTo>
                      <a:cubicBezTo>
                        <a:pt x="6080" y="21169"/>
                        <a:pt x="6099" y="21169"/>
                        <a:pt x="6099" y="21169"/>
                      </a:cubicBezTo>
                      <a:cubicBezTo>
                        <a:pt x="6227" y="21205"/>
                        <a:pt x="6374" y="21241"/>
                        <a:pt x="6503" y="21241"/>
                      </a:cubicBezTo>
                      <a:cubicBezTo>
                        <a:pt x="6521" y="21241"/>
                        <a:pt x="6539" y="21241"/>
                        <a:pt x="6558" y="21241"/>
                      </a:cubicBezTo>
                      <a:cubicBezTo>
                        <a:pt x="6686" y="21276"/>
                        <a:pt x="6833" y="21312"/>
                        <a:pt x="6980" y="21312"/>
                      </a:cubicBezTo>
                      <a:cubicBezTo>
                        <a:pt x="6999" y="21312"/>
                        <a:pt x="6999" y="21312"/>
                        <a:pt x="7017" y="21312"/>
                      </a:cubicBezTo>
                      <a:cubicBezTo>
                        <a:pt x="7017" y="21312"/>
                        <a:pt x="7035" y="21312"/>
                        <a:pt x="7035" y="21312"/>
                      </a:cubicBezTo>
                      <a:cubicBezTo>
                        <a:pt x="7164" y="21348"/>
                        <a:pt x="7292" y="21348"/>
                        <a:pt x="7421" y="21384"/>
                      </a:cubicBezTo>
                      <a:cubicBezTo>
                        <a:pt x="7439" y="21384"/>
                        <a:pt x="7458" y="21384"/>
                        <a:pt x="7494" y="21384"/>
                      </a:cubicBezTo>
                      <a:cubicBezTo>
                        <a:pt x="7623" y="21420"/>
                        <a:pt x="7752" y="21420"/>
                        <a:pt x="7899" y="21456"/>
                      </a:cubicBezTo>
                      <a:cubicBezTo>
                        <a:pt x="7917" y="21456"/>
                        <a:pt x="7935" y="21456"/>
                        <a:pt x="7954" y="21456"/>
                      </a:cubicBezTo>
                      <a:cubicBezTo>
                        <a:pt x="8101" y="21492"/>
                        <a:pt x="8229" y="21492"/>
                        <a:pt x="8376" y="21492"/>
                      </a:cubicBezTo>
                      <a:cubicBezTo>
                        <a:pt x="8376" y="21492"/>
                        <a:pt x="8376" y="21492"/>
                        <a:pt x="8394" y="21492"/>
                      </a:cubicBezTo>
                      <a:cubicBezTo>
                        <a:pt x="8541" y="21492"/>
                        <a:pt x="8688" y="21528"/>
                        <a:pt x="8817" y="21528"/>
                      </a:cubicBezTo>
                      <a:cubicBezTo>
                        <a:pt x="8835" y="21528"/>
                        <a:pt x="8854" y="21528"/>
                        <a:pt x="8872" y="21528"/>
                      </a:cubicBezTo>
                      <a:cubicBezTo>
                        <a:pt x="9019" y="21528"/>
                        <a:pt x="9147" y="21564"/>
                        <a:pt x="9294" y="21564"/>
                      </a:cubicBezTo>
                      <a:cubicBezTo>
                        <a:pt x="9313" y="21564"/>
                        <a:pt x="9349" y="21564"/>
                        <a:pt x="9368" y="21564"/>
                      </a:cubicBezTo>
                      <a:cubicBezTo>
                        <a:pt x="9515" y="21564"/>
                        <a:pt x="9643" y="21564"/>
                        <a:pt x="9790" y="21600"/>
                      </a:cubicBezTo>
                      <a:cubicBezTo>
                        <a:pt x="9809" y="21600"/>
                        <a:pt x="9845" y="21600"/>
                        <a:pt x="9864" y="21600"/>
                      </a:cubicBezTo>
                      <a:cubicBezTo>
                        <a:pt x="10011" y="21600"/>
                        <a:pt x="10158" y="21600"/>
                        <a:pt x="10304" y="21600"/>
                      </a:cubicBezTo>
                      <a:cubicBezTo>
                        <a:pt x="10323" y="21600"/>
                        <a:pt x="10341" y="21600"/>
                        <a:pt x="10360" y="21600"/>
                      </a:cubicBezTo>
                      <a:cubicBezTo>
                        <a:pt x="10506" y="21600"/>
                        <a:pt x="10672" y="21600"/>
                        <a:pt x="10819" y="21600"/>
                      </a:cubicBezTo>
                      <a:cubicBezTo>
                        <a:pt x="10966" y="21600"/>
                        <a:pt x="11131" y="21600"/>
                        <a:pt x="11278" y="21600"/>
                      </a:cubicBezTo>
                      <a:cubicBezTo>
                        <a:pt x="11296" y="21600"/>
                        <a:pt x="11315" y="21600"/>
                        <a:pt x="11333" y="21600"/>
                      </a:cubicBezTo>
                      <a:cubicBezTo>
                        <a:pt x="11480" y="21600"/>
                        <a:pt x="11627" y="21600"/>
                        <a:pt x="11774" y="21600"/>
                      </a:cubicBezTo>
                      <a:cubicBezTo>
                        <a:pt x="11792" y="21600"/>
                        <a:pt x="11829" y="21600"/>
                        <a:pt x="11847" y="21600"/>
                      </a:cubicBezTo>
                      <a:cubicBezTo>
                        <a:pt x="11994" y="21600"/>
                        <a:pt x="12123" y="21600"/>
                        <a:pt x="12270" y="21564"/>
                      </a:cubicBezTo>
                      <a:cubicBezTo>
                        <a:pt x="12288" y="21564"/>
                        <a:pt x="12325" y="21564"/>
                        <a:pt x="12343" y="21564"/>
                      </a:cubicBezTo>
                      <a:cubicBezTo>
                        <a:pt x="12490" y="21564"/>
                        <a:pt x="12619" y="21528"/>
                        <a:pt x="12766" y="21528"/>
                      </a:cubicBezTo>
                      <a:cubicBezTo>
                        <a:pt x="12784" y="21528"/>
                        <a:pt x="12802" y="21528"/>
                        <a:pt x="12821" y="21528"/>
                      </a:cubicBezTo>
                      <a:cubicBezTo>
                        <a:pt x="12967" y="21528"/>
                        <a:pt x="13114" y="21492"/>
                        <a:pt x="13243" y="21492"/>
                      </a:cubicBezTo>
                      <a:cubicBezTo>
                        <a:pt x="13243" y="21492"/>
                        <a:pt x="13243" y="21492"/>
                        <a:pt x="13261" y="21492"/>
                      </a:cubicBezTo>
                      <a:cubicBezTo>
                        <a:pt x="13408" y="21492"/>
                        <a:pt x="13555" y="21456"/>
                        <a:pt x="13684" y="21456"/>
                      </a:cubicBezTo>
                      <a:cubicBezTo>
                        <a:pt x="13702" y="21456"/>
                        <a:pt x="13721" y="21456"/>
                        <a:pt x="13739" y="21456"/>
                      </a:cubicBezTo>
                      <a:cubicBezTo>
                        <a:pt x="13867" y="21456"/>
                        <a:pt x="14014" y="21420"/>
                        <a:pt x="14143" y="21384"/>
                      </a:cubicBezTo>
                      <a:cubicBezTo>
                        <a:pt x="14161" y="21384"/>
                        <a:pt x="14180" y="21384"/>
                        <a:pt x="14216" y="21384"/>
                      </a:cubicBezTo>
                      <a:cubicBezTo>
                        <a:pt x="14345" y="21348"/>
                        <a:pt x="14474" y="21348"/>
                        <a:pt x="14602" y="21312"/>
                      </a:cubicBezTo>
                      <a:cubicBezTo>
                        <a:pt x="14602" y="21312"/>
                        <a:pt x="14621" y="21312"/>
                        <a:pt x="14621" y="21312"/>
                      </a:cubicBezTo>
                      <a:cubicBezTo>
                        <a:pt x="14639" y="21312"/>
                        <a:pt x="14639" y="21312"/>
                        <a:pt x="14657" y="21312"/>
                      </a:cubicBezTo>
                      <a:cubicBezTo>
                        <a:pt x="14804" y="21276"/>
                        <a:pt x="14933" y="21276"/>
                        <a:pt x="15080" y="21241"/>
                      </a:cubicBezTo>
                      <a:cubicBezTo>
                        <a:pt x="15098" y="21241"/>
                        <a:pt x="15117" y="21241"/>
                        <a:pt x="15135" y="21241"/>
                      </a:cubicBezTo>
                      <a:cubicBezTo>
                        <a:pt x="15282" y="21205"/>
                        <a:pt x="15410" y="21169"/>
                        <a:pt x="15539" y="21169"/>
                      </a:cubicBezTo>
                      <a:cubicBezTo>
                        <a:pt x="15557" y="21169"/>
                        <a:pt x="15576" y="21169"/>
                        <a:pt x="15576" y="21169"/>
                      </a:cubicBezTo>
                      <a:cubicBezTo>
                        <a:pt x="15723" y="21133"/>
                        <a:pt x="15851" y="21097"/>
                        <a:pt x="15980" y="21061"/>
                      </a:cubicBezTo>
                      <a:cubicBezTo>
                        <a:pt x="15998" y="21061"/>
                        <a:pt x="15998" y="21061"/>
                        <a:pt x="16017" y="21061"/>
                      </a:cubicBezTo>
                      <a:cubicBezTo>
                        <a:pt x="16163" y="21025"/>
                        <a:pt x="16292" y="20989"/>
                        <a:pt x="16421" y="20953"/>
                      </a:cubicBezTo>
                      <a:cubicBezTo>
                        <a:pt x="16421" y="20953"/>
                        <a:pt x="16421" y="20953"/>
                        <a:pt x="16421" y="20953"/>
                      </a:cubicBezTo>
                      <a:cubicBezTo>
                        <a:pt x="16421" y="20953"/>
                        <a:pt x="16421" y="20953"/>
                        <a:pt x="16439" y="20953"/>
                      </a:cubicBezTo>
                      <a:cubicBezTo>
                        <a:pt x="16549" y="20917"/>
                        <a:pt x="16641" y="20881"/>
                        <a:pt x="16751" y="20845"/>
                      </a:cubicBezTo>
                      <a:cubicBezTo>
                        <a:pt x="16770" y="20845"/>
                        <a:pt x="16788" y="20845"/>
                        <a:pt x="16806" y="20809"/>
                      </a:cubicBezTo>
                      <a:cubicBezTo>
                        <a:pt x="16898" y="20773"/>
                        <a:pt x="17009" y="20737"/>
                        <a:pt x="17100" y="20701"/>
                      </a:cubicBezTo>
                      <a:cubicBezTo>
                        <a:pt x="17119" y="20701"/>
                        <a:pt x="17137" y="20701"/>
                        <a:pt x="17155" y="20665"/>
                      </a:cubicBezTo>
                      <a:cubicBezTo>
                        <a:pt x="17247" y="20629"/>
                        <a:pt x="17339" y="20594"/>
                        <a:pt x="17431" y="20558"/>
                      </a:cubicBezTo>
                      <a:cubicBezTo>
                        <a:pt x="17449" y="20558"/>
                        <a:pt x="17449" y="20558"/>
                        <a:pt x="17468" y="20558"/>
                      </a:cubicBezTo>
                      <a:cubicBezTo>
                        <a:pt x="17560" y="20522"/>
                        <a:pt x="17651" y="20486"/>
                        <a:pt x="17743" y="20450"/>
                      </a:cubicBezTo>
                      <a:cubicBezTo>
                        <a:pt x="17762" y="20450"/>
                        <a:pt x="17762" y="20450"/>
                        <a:pt x="17780" y="20450"/>
                      </a:cubicBezTo>
                      <a:cubicBezTo>
                        <a:pt x="17798" y="20450"/>
                        <a:pt x="17798" y="20450"/>
                        <a:pt x="17817" y="20450"/>
                      </a:cubicBezTo>
                      <a:cubicBezTo>
                        <a:pt x="17909" y="20414"/>
                        <a:pt x="18000" y="20378"/>
                        <a:pt x="18074" y="20342"/>
                      </a:cubicBezTo>
                      <a:cubicBezTo>
                        <a:pt x="18074" y="20342"/>
                        <a:pt x="18074" y="20342"/>
                        <a:pt x="18074" y="20342"/>
                      </a:cubicBezTo>
                      <a:cubicBezTo>
                        <a:pt x="18166" y="20306"/>
                        <a:pt x="18239" y="20270"/>
                        <a:pt x="18331" y="20234"/>
                      </a:cubicBezTo>
                      <a:cubicBezTo>
                        <a:pt x="18349" y="20234"/>
                        <a:pt x="18368" y="20198"/>
                        <a:pt x="18386" y="20198"/>
                      </a:cubicBezTo>
                      <a:cubicBezTo>
                        <a:pt x="18478" y="20162"/>
                        <a:pt x="18551" y="20126"/>
                        <a:pt x="18625" y="20090"/>
                      </a:cubicBezTo>
                      <a:cubicBezTo>
                        <a:pt x="18625" y="20090"/>
                        <a:pt x="18643" y="20090"/>
                        <a:pt x="18643" y="20090"/>
                      </a:cubicBezTo>
                      <a:cubicBezTo>
                        <a:pt x="18717" y="20054"/>
                        <a:pt x="18790" y="20018"/>
                        <a:pt x="18864" y="19982"/>
                      </a:cubicBezTo>
                      <a:cubicBezTo>
                        <a:pt x="18882" y="19982"/>
                        <a:pt x="18882" y="19982"/>
                        <a:pt x="18900" y="19982"/>
                      </a:cubicBezTo>
                      <a:cubicBezTo>
                        <a:pt x="18900" y="19982"/>
                        <a:pt x="18919" y="19982"/>
                        <a:pt x="18919" y="19982"/>
                      </a:cubicBezTo>
                      <a:cubicBezTo>
                        <a:pt x="18992" y="19946"/>
                        <a:pt x="19084" y="19911"/>
                        <a:pt x="19158" y="19839"/>
                      </a:cubicBezTo>
                      <a:cubicBezTo>
                        <a:pt x="19176" y="19839"/>
                        <a:pt x="19176" y="19839"/>
                        <a:pt x="19194" y="19803"/>
                      </a:cubicBezTo>
                      <a:cubicBezTo>
                        <a:pt x="19268" y="19767"/>
                        <a:pt x="19323" y="19731"/>
                        <a:pt x="19396" y="19695"/>
                      </a:cubicBezTo>
                      <a:cubicBezTo>
                        <a:pt x="19415" y="19695"/>
                        <a:pt x="19415" y="19695"/>
                        <a:pt x="19433" y="19659"/>
                      </a:cubicBezTo>
                      <a:cubicBezTo>
                        <a:pt x="19507" y="19623"/>
                        <a:pt x="19580" y="19551"/>
                        <a:pt x="19654" y="19515"/>
                      </a:cubicBezTo>
                      <a:cubicBezTo>
                        <a:pt x="19672" y="19515"/>
                        <a:pt x="19690" y="19479"/>
                        <a:pt x="19690" y="19479"/>
                      </a:cubicBezTo>
                      <a:cubicBezTo>
                        <a:pt x="19764" y="19443"/>
                        <a:pt x="19837" y="19371"/>
                        <a:pt x="19892" y="19335"/>
                      </a:cubicBezTo>
                      <a:cubicBezTo>
                        <a:pt x="19892" y="19335"/>
                        <a:pt x="19892" y="19335"/>
                        <a:pt x="19892" y="19335"/>
                      </a:cubicBezTo>
                      <a:cubicBezTo>
                        <a:pt x="19892" y="19335"/>
                        <a:pt x="19892" y="19335"/>
                        <a:pt x="19892" y="19335"/>
                      </a:cubicBezTo>
                      <a:cubicBezTo>
                        <a:pt x="19966" y="19264"/>
                        <a:pt x="20058" y="19228"/>
                        <a:pt x="20131" y="19156"/>
                      </a:cubicBezTo>
                      <a:cubicBezTo>
                        <a:pt x="20131" y="19156"/>
                        <a:pt x="20150" y="19156"/>
                        <a:pt x="20150" y="19120"/>
                      </a:cubicBezTo>
                      <a:cubicBezTo>
                        <a:pt x="20223" y="19048"/>
                        <a:pt x="20296" y="19012"/>
                        <a:pt x="20352" y="18940"/>
                      </a:cubicBezTo>
                      <a:cubicBezTo>
                        <a:pt x="20370" y="18940"/>
                        <a:pt x="20370" y="18940"/>
                        <a:pt x="20388" y="18904"/>
                      </a:cubicBezTo>
                      <a:cubicBezTo>
                        <a:pt x="20462" y="18832"/>
                        <a:pt x="20517" y="18796"/>
                        <a:pt x="20572" y="18724"/>
                      </a:cubicBezTo>
                      <a:cubicBezTo>
                        <a:pt x="20590" y="18724"/>
                        <a:pt x="20590" y="18688"/>
                        <a:pt x="20609" y="18688"/>
                      </a:cubicBezTo>
                      <a:cubicBezTo>
                        <a:pt x="20664" y="18617"/>
                        <a:pt x="20719" y="18581"/>
                        <a:pt x="20774" y="18509"/>
                      </a:cubicBezTo>
                      <a:cubicBezTo>
                        <a:pt x="20774" y="18509"/>
                        <a:pt x="20774" y="18509"/>
                        <a:pt x="20792" y="18509"/>
                      </a:cubicBezTo>
                      <a:cubicBezTo>
                        <a:pt x="20792" y="18509"/>
                        <a:pt x="20792" y="18509"/>
                        <a:pt x="20811" y="18509"/>
                      </a:cubicBezTo>
                      <a:cubicBezTo>
                        <a:pt x="20866" y="18437"/>
                        <a:pt x="20921" y="18365"/>
                        <a:pt x="20976" y="18293"/>
                      </a:cubicBezTo>
                      <a:cubicBezTo>
                        <a:pt x="20976" y="18293"/>
                        <a:pt x="20995" y="18257"/>
                        <a:pt x="20995" y="18257"/>
                      </a:cubicBezTo>
                      <a:cubicBezTo>
                        <a:pt x="21050" y="18185"/>
                        <a:pt x="21086" y="18113"/>
                        <a:pt x="21141" y="18041"/>
                      </a:cubicBezTo>
                      <a:cubicBezTo>
                        <a:pt x="21141" y="18041"/>
                        <a:pt x="21160" y="18041"/>
                        <a:pt x="21160" y="18005"/>
                      </a:cubicBezTo>
                      <a:cubicBezTo>
                        <a:pt x="21197" y="17934"/>
                        <a:pt x="21252" y="17862"/>
                        <a:pt x="21288" y="17790"/>
                      </a:cubicBezTo>
                      <a:cubicBezTo>
                        <a:pt x="21288" y="17790"/>
                        <a:pt x="21288" y="17790"/>
                        <a:pt x="21307" y="17754"/>
                      </a:cubicBezTo>
                      <a:cubicBezTo>
                        <a:pt x="21344" y="17682"/>
                        <a:pt x="21380" y="17610"/>
                        <a:pt x="21417" y="17538"/>
                      </a:cubicBezTo>
                      <a:cubicBezTo>
                        <a:pt x="21417" y="17538"/>
                        <a:pt x="21417" y="17538"/>
                        <a:pt x="21417" y="17502"/>
                      </a:cubicBezTo>
                      <a:cubicBezTo>
                        <a:pt x="21416" y="17430"/>
                        <a:pt x="21435" y="17358"/>
                        <a:pt x="21471" y="17287"/>
                      </a:cubicBezTo>
                      <a:close/>
                    </a:path>
                  </a:pathLst>
                </a:custGeom>
                <a:solidFill>
                  <a:schemeClr val="accent6">
                    <a:lumMod val="7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30" name="Shape">
                  <a:extLst>
                    <a:ext uri="{FF2B5EF4-FFF2-40B4-BE49-F238E27FC236}">
                      <a16:creationId xmlns:a16="http://schemas.microsoft.com/office/drawing/2014/main" id="{D8C6495B-C076-B3F6-E91A-815631EC4830}"/>
                    </a:ext>
                  </a:extLst>
                </p:cNvPr>
                <p:cNvSpPr/>
                <p:nvPr/>
              </p:nvSpPr>
              <p:spPr>
                <a:xfrm>
                  <a:off x="5623408" y="2539660"/>
                  <a:ext cx="2154147" cy="5202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9" y="0"/>
                        <a:pt x="21600" y="4868"/>
                        <a:pt x="21600" y="10800"/>
                      </a:cubicBezTo>
                      <a:cubicBezTo>
                        <a:pt x="21600" y="16808"/>
                        <a:pt x="16769" y="21600"/>
                        <a:pt x="10800" y="21600"/>
                      </a:cubicBezTo>
                      <a:cubicBezTo>
                        <a:pt x="4831" y="21600"/>
                        <a:pt x="0" y="16732"/>
                        <a:pt x="0" y="10800"/>
                      </a:cubicBezTo>
                      <a:cubicBezTo>
                        <a:pt x="0" y="4868"/>
                        <a:pt x="4831" y="0"/>
                        <a:pt x="10800" y="0"/>
                      </a:cubicBezTo>
                      <a:close/>
                    </a:path>
                  </a:pathLst>
                </a:custGeom>
                <a:solidFill>
                  <a:schemeClr val="accent6"/>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17" name="Group 16">
                <a:extLst>
                  <a:ext uri="{FF2B5EF4-FFF2-40B4-BE49-F238E27FC236}">
                    <a16:creationId xmlns:a16="http://schemas.microsoft.com/office/drawing/2014/main" id="{33C24063-6A00-2408-4935-9F2E1314C658}"/>
                  </a:ext>
                </a:extLst>
              </p:cNvPr>
              <p:cNvGrpSpPr/>
              <p:nvPr/>
            </p:nvGrpSpPr>
            <p:grpSpPr>
              <a:xfrm>
                <a:off x="4423605" y="1758787"/>
                <a:ext cx="2154147" cy="1111060"/>
                <a:chOff x="4432763" y="1796823"/>
                <a:chExt cx="2154147" cy="1111060"/>
              </a:xfrm>
            </p:grpSpPr>
            <p:sp>
              <p:nvSpPr>
                <p:cNvPr id="27" name="Shape">
                  <a:extLst>
                    <a:ext uri="{FF2B5EF4-FFF2-40B4-BE49-F238E27FC236}">
                      <a16:creationId xmlns:a16="http://schemas.microsoft.com/office/drawing/2014/main" id="{3F3DB89B-642D-671D-0E51-1A09C1C73A85}"/>
                    </a:ext>
                  </a:extLst>
                </p:cNvPr>
                <p:cNvSpPr/>
                <p:nvPr/>
              </p:nvSpPr>
              <p:spPr>
                <a:xfrm>
                  <a:off x="4432763" y="1806955"/>
                  <a:ext cx="2154147" cy="1100928"/>
                </a:xfrm>
                <a:custGeom>
                  <a:avLst/>
                  <a:gdLst/>
                  <a:ahLst/>
                  <a:cxnLst>
                    <a:cxn ang="0">
                      <a:pos x="wd2" y="hd2"/>
                    </a:cxn>
                    <a:cxn ang="5400000">
                      <a:pos x="wd2" y="hd2"/>
                    </a:cxn>
                    <a:cxn ang="10800000">
                      <a:pos x="wd2" y="hd2"/>
                    </a:cxn>
                    <a:cxn ang="16200000">
                      <a:pos x="wd2" y="hd2"/>
                    </a:cxn>
                  </a:cxnLst>
                  <a:rect l="0" t="0" r="r" b="b"/>
                  <a:pathLst>
                    <a:path w="21600" h="21600" extrusionOk="0">
                      <a:moveTo>
                        <a:pt x="21471" y="17287"/>
                      </a:moveTo>
                      <a:cubicBezTo>
                        <a:pt x="21471" y="17287"/>
                        <a:pt x="21471" y="17287"/>
                        <a:pt x="21471" y="17287"/>
                      </a:cubicBezTo>
                      <a:cubicBezTo>
                        <a:pt x="21508" y="17179"/>
                        <a:pt x="21526" y="17107"/>
                        <a:pt x="21545" y="17035"/>
                      </a:cubicBezTo>
                      <a:cubicBezTo>
                        <a:pt x="21545" y="17035"/>
                        <a:pt x="21545" y="17035"/>
                        <a:pt x="21545" y="17035"/>
                      </a:cubicBezTo>
                      <a:cubicBezTo>
                        <a:pt x="21563" y="16963"/>
                        <a:pt x="21582" y="16891"/>
                        <a:pt x="21582" y="16783"/>
                      </a:cubicBezTo>
                      <a:cubicBezTo>
                        <a:pt x="21582" y="16783"/>
                        <a:pt x="21582" y="16783"/>
                        <a:pt x="21582" y="16783"/>
                      </a:cubicBezTo>
                      <a:cubicBezTo>
                        <a:pt x="21582" y="16712"/>
                        <a:pt x="21600" y="16604"/>
                        <a:pt x="21600" y="16532"/>
                      </a:cubicBezTo>
                      <a:lnTo>
                        <a:pt x="21600" y="5103"/>
                      </a:lnTo>
                      <a:cubicBezTo>
                        <a:pt x="21600" y="2264"/>
                        <a:pt x="16769" y="0"/>
                        <a:pt x="10800" y="0"/>
                      </a:cubicBezTo>
                      <a:cubicBezTo>
                        <a:pt x="4831" y="0"/>
                        <a:pt x="0" y="2300"/>
                        <a:pt x="0" y="5103"/>
                      </a:cubicBezTo>
                      <a:lnTo>
                        <a:pt x="0" y="16532"/>
                      </a:lnTo>
                      <a:cubicBezTo>
                        <a:pt x="0" y="16604"/>
                        <a:pt x="0" y="16712"/>
                        <a:pt x="18" y="16783"/>
                      </a:cubicBezTo>
                      <a:cubicBezTo>
                        <a:pt x="18" y="16783"/>
                        <a:pt x="18" y="16783"/>
                        <a:pt x="18" y="16783"/>
                      </a:cubicBezTo>
                      <a:cubicBezTo>
                        <a:pt x="18" y="16855"/>
                        <a:pt x="37" y="16963"/>
                        <a:pt x="55" y="17035"/>
                      </a:cubicBezTo>
                      <a:cubicBezTo>
                        <a:pt x="55" y="17035"/>
                        <a:pt x="55" y="17035"/>
                        <a:pt x="55" y="17035"/>
                      </a:cubicBezTo>
                      <a:cubicBezTo>
                        <a:pt x="74" y="17107"/>
                        <a:pt x="92" y="17179"/>
                        <a:pt x="110" y="17287"/>
                      </a:cubicBezTo>
                      <a:cubicBezTo>
                        <a:pt x="110" y="17287"/>
                        <a:pt x="110" y="17287"/>
                        <a:pt x="110" y="17287"/>
                      </a:cubicBezTo>
                      <a:cubicBezTo>
                        <a:pt x="129" y="17358"/>
                        <a:pt x="165" y="17430"/>
                        <a:pt x="202" y="17502"/>
                      </a:cubicBezTo>
                      <a:cubicBezTo>
                        <a:pt x="202" y="17502"/>
                        <a:pt x="202" y="17502"/>
                        <a:pt x="202" y="17538"/>
                      </a:cubicBezTo>
                      <a:cubicBezTo>
                        <a:pt x="239" y="17610"/>
                        <a:pt x="276" y="17682"/>
                        <a:pt x="312" y="17754"/>
                      </a:cubicBezTo>
                      <a:cubicBezTo>
                        <a:pt x="312" y="17754"/>
                        <a:pt x="312" y="17754"/>
                        <a:pt x="331" y="17790"/>
                      </a:cubicBezTo>
                      <a:cubicBezTo>
                        <a:pt x="367" y="17862"/>
                        <a:pt x="404" y="17934"/>
                        <a:pt x="459" y="18005"/>
                      </a:cubicBezTo>
                      <a:cubicBezTo>
                        <a:pt x="459" y="18005"/>
                        <a:pt x="478" y="18005"/>
                        <a:pt x="478" y="18041"/>
                      </a:cubicBezTo>
                      <a:cubicBezTo>
                        <a:pt x="514" y="18113"/>
                        <a:pt x="569" y="18185"/>
                        <a:pt x="625" y="18257"/>
                      </a:cubicBezTo>
                      <a:cubicBezTo>
                        <a:pt x="625" y="18257"/>
                        <a:pt x="643" y="18293"/>
                        <a:pt x="643" y="18293"/>
                      </a:cubicBezTo>
                      <a:cubicBezTo>
                        <a:pt x="698" y="18365"/>
                        <a:pt x="753" y="18437"/>
                        <a:pt x="808" y="18509"/>
                      </a:cubicBezTo>
                      <a:cubicBezTo>
                        <a:pt x="808" y="18509"/>
                        <a:pt x="808" y="18509"/>
                        <a:pt x="827" y="18509"/>
                      </a:cubicBezTo>
                      <a:cubicBezTo>
                        <a:pt x="827" y="18509"/>
                        <a:pt x="827" y="18509"/>
                        <a:pt x="845" y="18509"/>
                      </a:cubicBezTo>
                      <a:cubicBezTo>
                        <a:pt x="900" y="18581"/>
                        <a:pt x="955" y="18617"/>
                        <a:pt x="1010" y="18688"/>
                      </a:cubicBezTo>
                      <a:cubicBezTo>
                        <a:pt x="1029" y="18688"/>
                        <a:pt x="1029" y="18724"/>
                        <a:pt x="1047" y="18724"/>
                      </a:cubicBezTo>
                      <a:cubicBezTo>
                        <a:pt x="1102" y="18796"/>
                        <a:pt x="1176" y="18832"/>
                        <a:pt x="1231" y="18904"/>
                      </a:cubicBezTo>
                      <a:cubicBezTo>
                        <a:pt x="1249" y="18904"/>
                        <a:pt x="1249" y="18904"/>
                        <a:pt x="1268" y="18940"/>
                      </a:cubicBezTo>
                      <a:cubicBezTo>
                        <a:pt x="1341" y="19012"/>
                        <a:pt x="1396" y="19048"/>
                        <a:pt x="1470" y="19120"/>
                      </a:cubicBezTo>
                      <a:cubicBezTo>
                        <a:pt x="1470" y="19120"/>
                        <a:pt x="1488" y="19120"/>
                        <a:pt x="1488" y="19156"/>
                      </a:cubicBezTo>
                      <a:cubicBezTo>
                        <a:pt x="1561" y="19228"/>
                        <a:pt x="1635" y="19264"/>
                        <a:pt x="1727" y="19335"/>
                      </a:cubicBezTo>
                      <a:cubicBezTo>
                        <a:pt x="1727" y="19335"/>
                        <a:pt x="1727" y="19335"/>
                        <a:pt x="1727" y="19335"/>
                      </a:cubicBezTo>
                      <a:cubicBezTo>
                        <a:pt x="1727" y="19335"/>
                        <a:pt x="1727" y="19335"/>
                        <a:pt x="1727" y="19335"/>
                      </a:cubicBezTo>
                      <a:cubicBezTo>
                        <a:pt x="1800" y="19371"/>
                        <a:pt x="1855" y="19443"/>
                        <a:pt x="1929" y="19479"/>
                      </a:cubicBezTo>
                      <a:cubicBezTo>
                        <a:pt x="1947" y="19479"/>
                        <a:pt x="1966" y="19515"/>
                        <a:pt x="1966" y="19515"/>
                      </a:cubicBezTo>
                      <a:cubicBezTo>
                        <a:pt x="2039" y="19551"/>
                        <a:pt x="2112" y="19623"/>
                        <a:pt x="2186" y="19659"/>
                      </a:cubicBezTo>
                      <a:cubicBezTo>
                        <a:pt x="2204" y="19659"/>
                        <a:pt x="2204" y="19659"/>
                        <a:pt x="2223" y="19695"/>
                      </a:cubicBezTo>
                      <a:cubicBezTo>
                        <a:pt x="2296" y="19731"/>
                        <a:pt x="2351" y="19767"/>
                        <a:pt x="2425" y="19803"/>
                      </a:cubicBezTo>
                      <a:cubicBezTo>
                        <a:pt x="2443" y="19803"/>
                        <a:pt x="2443" y="19803"/>
                        <a:pt x="2462" y="19839"/>
                      </a:cubicBezTo>
                      <a:cubicBezTo>
                        <a:pt x="2535" y="19875"/>
                        <a:pt x="2608" y="19911"/>
                        <a:pt x="2700" y="19982"/>
                      </a:cubicBezTo>
                      <a:cubicBezTo>
                        <a:pt x="2700" y="19982"/>
                        <a:pt x="2719" y="19982"/>
                        <a:pt x="2719" y="19982"/>
                      </a:cubicBezTo>
                      <a:cubicBezTo>
                        <a:pt x="2737" y="19982"/>
                        <a:pt x="2737" y="19982"/>
                        <a:pt x="2755" y="19982"/>
                      </a:cubicBezTo>
                      <a:cubicBezTo>
                        <a:pt x="2829" y="20018"/>
                        <a:pt x="2902" y="20054"/>
                        <a:pt x="2976" y="20090"/>
                      </a:cubicBezTo>
                      <a:cubicBezTo>
                        <a:pt x="2976" y="20090"/>
                        <a:pt x="2994" y="20090"/>
                        <a:pt x="2994" y="20090"/>
                      </a:cubicBezTo>
                      <a:cubicBezTo>
                        <a:pt x="3068" y="20126"/>
                        <a:pt x="3160" y="20162"/>
                        <a:pt x="3233" y="20198"/>
                      </a:cubicBezTo>
                      <a:cubicBezTo>
                        <a:pt x="3251" y="20198"/>
                        <a:pt x="3270" y="20234"/>
                        <a:pt x="3288" y="20234"/>
                      </a:cubicBezTo>
                      <a:cubicBezTo>
                        <a:pt x="3380" y="20270"/>
                        <a:pt x="3453" y="20306"/>
                        <a:pt x="3545" y="20342"/>
                      </a:cubicBezTo>
                      <a:cubicBezTo>
                        <a:pt x="3545" y="20342"/>
                        <a:pt x="3545" y="20342"/>
                        <a:pt x="3545" y="20342"/>
                      </a:cubicBezTo>
                      <a:cubicBezTo>
                        <a:pt x="3637" y="20378"/>
                        <a:pt x="3729" y="20414"/>
                        <a:pt x="3802" y="20450"/>
                      </a:cubicBezTo>
                      <a:cubicBezTo>
                        <a:pt x="3821" y="20450"/>
                        <a:pt x="3821" y="20450"/>
                        <a:pt x="3839" y="20450"/>
                      </a:cubicBezTo>
                      <a:cubicBezTo>
                        <a:pt x="3858" y="20450"/>
                        <a:pt x="3858" y="20450"/>
                        <a:pt x="3876" y="20450"/>
                      </a:cubicBezTo>
                      <a:cubicBezTo>
                        <a:pt x="3968" y="20486"/>
                        <a:pt x="4060" y="20522"/>
                        <a:pt x="4151" y="20558"/>
                      </a:cubicBezTo>
                      <a:cubicBezTo>
                        <a:pt x="4170" y="20558"/>
                        <a:pt x="4170" y="20558"/>
                        <a:pt x="4188" y="20558"/>
                      </a:cubicBezTo>
                      <a:cubicBezTo>
                        <a:pt x="4280" y="20594"/>
                        <a:pt x="4372" y="20629"/>
                        <a:pt x="4464" y="20665"/>
                      </a:cubicBezTo>
                      <a:cubicBezTo>
                        <a:pt x="4482" y="20665"/>
                        <a:pt x="4500" y="20665"/>
                        <a:pt x="4519" y="20701"/>
                      </a:cubicBezTo>
                      <a:cubicBezTo>
                        <a:pt x="4611" y="20737"/>
                        <a:pt x="4721" y="20773"/>
                        <a:pt x="4813" y="20809"/>
                      </a:cubicBezTo>
                      <a:cubicBezTo>
                        <a:pt x="4831" y="20809"/>
                        <a:pt x="4849" y="20809"/>
                        <a:pt x="4886" y="20845"/>
                      </a:cubicBezTo>
                      <a:cubicBezTo>
                        <a:pt x="4978" y="20881"/>
                        <a:pt x="5088" y="20917"/>
                        <a:pt x="5198" y="20953"/>
                      </a:cubicBezTo>
                      <a:cubicBezTo>
                        <a:pt x="5198" y="20953"/>
                        <a:pt x="5198" y="20953"/>
                        <a:pt x="5217" y="20953"/>
                      </a:cubicBezTo>
                      <a:cubicBezTo>
                        <a:pt x="5217" y="20953"/>
                        <a:pt x="5217" y="20953"/>
                        <a:pt x="5217" y="20953"/>
                      </a:cubicBezTo>
                      <a:cubicBezTo>
                        <a:pt x="5345" y="20989"/>
                        <a:pt x="5492" y="21025"/>
                        <a:pt x="5621" y="21061"/>
                      </a:cubicBezTo>
                      <a:cubicBezTo>
                        <a:pt x="5639" y="21061"/>
                        <a:pt x="5639" y="21061"/>
                        <a:pt x="5658" y="21061"/>
                      </a:cubicBezTo>
                      <a:cubicBezTo>
                        <a:pt x="5786" y="21097"/>
                        <a:pt x="5933" y="21133"/>
                        <a:pt x="6062" y="21169"/>
                      </a:cubicBezTo>
                      <a:cubicBezTo>
                        <a:pt x="6080" y="21169"/>
                        <a:pt x="6099" y="21169"/>
                        <a:pt x="6099" y="21169"/>
                      </a:cubicBezTo>
                      <a:cubicBezTo>
                        <a:pt x="6227" y="21205"/>
                        <a:pt x="6374" y="21241"/>
                        <a:pt x="6503" y="21241"/>
                      </a:cubicBezTo>
                      <a:cubicBezTo>
                        <a:pt x="6521" y="21241"/>
                        <a:pt x="6539" y="21241"/>
                        <a:pt x="6558" y="21241"/>
                      </a:cubicBezTo>
                      <a:cubicBezTo>
                        <a:pt x="6686" y="21276"/>
                        <a:pt x="6833" y="21312"/>
                        <a:pt x="6980" y="21312"/>
                      </a:cubicBezTo>
                      <a:cubicBezTo>
                        <a:pt x="6999" y="21312"/>
                        <a:pt x="6999" y="21312"/>
                        <a:pt x="7017" y="21312"/>
                      </a:cubicBezTo>
                      <a:cubicBezTo>
                        <a:pt x="7017" y="21312"/>
                        <a:pt x="7035" y="21312"/>
                        <a:pt x="7035" y="21312"/>
                      </a:cubicBezTo>
                      <a:cubicBezTo>
                        <a:pt x="7164" y="21348"/>
                        <a:pt x="7292" y="21348"/>
                        <a:pt x="7421" y="21384"/>
                      </a:cubicBezTo>
                      <a:cubicBezTo>
                        <a:pt x="7439" y="21384"/>
                        <a:pt x="7458" y="21384"/>
                        <a:pt x="7494" y="21384"/>
                      </a:cubicBezTo>
                      <a:cubicBezTo>
                        <a:pt x="7623" y="21420"/>
                        <a:pt x="7752" y="21420"/>
                        <a:pt x="7899" y="21456"/>
                      </a:cubicBezTo>
                      <a:cubicBezTo>
                        <a:pt x="7917" y="21456"/>
                        <a:pt x="7935" y="21456"/>
                        <a:pt x="7954" y="21456"/>
                      </a:cubicBezTo>
                      <a:cubicBezTo>
                        <a:pt x="8101" y="21492"/>
                        <a:pt x="8229" y="21492"/>
                        <a:pt x="8376" y="21492"/>
                      </a:cubicBezTo>
                      <a:cubicBezTo>
                        <a:pt x="8376" y="21492"/>
                        <a:pt x="8376" y="21492"/>
                        <a:pt x="8394" y="21492"/>
                      </a:cubicBezTo>
                      <a:cubicBezTo>
                        <a:pt x="8541" y="21492"/>
                        <a:pt x="8688" y="21528"/>
                        <a:pt x="8817" y="21528"/>
                      </a:cubicBezTo>
                      <a:cubicBezTo>
                        <a:pt x="8835" y="21528"/>
                        <a:pt x="8854" y="21528"/>
                        <a:pt x="8872" y="21528"/>
                      </a:cubicBezTo>
                      <a:cubicBezTo>
                        <a:pt x="9019" y="21528"/>
                        <a:pt x="9147" y="21564"/>
                        <a:pt x="9294" y="21564"/>
                      </a:cubicBezTo>
                      <a:cubicBezTo>
                        <a:pt x="9313" y="21564"/>
                        <a:pt x="9349" y="21564"/>
                        <a:pt x="9368" y="21564"/>
                      </a:cubicBezTo>
                      <a:cubicBezTo>
                        <a:pt x="9515" y="21564"/>
                        <a:pt x="9643" y="21564"/>
                        <a:pt x="9790" y="21600"/>
                      </a:cubicBezTo>
                      <a:cubicBezTo>
                        <a:pt x="9809" y="21600"/>
                        <a:pt x="9845" y="21600"/>
                        <a:pt x="9864" y="21600"/>
                      </a:cubicBezTo>
                      <a:cubicBezTo>
                        <a:pt x="10011" y="21600"/>
                        <a:pt x="10158" y="21600"/>
                        <a:pt x="10304" y="21600"/>
                      </a:cubicBezTo>
                      <a:cubicBezTo>
                        <a:pt x="10323" y="21600"/>
                        <a:pt x="10341" y="21600"/>
                        <a:pt x="10360" y="21600"/>
                      </a:cubicBezTo>
                      <a:cubicBezTo>
                        <a:pt x="10506" y="21600"/>
                        <a:pt x="10672" y="21600"/>
                        <a:pt x="10819" y="21600"/>
                      </a:cubicBezTo>
                      <a:cubicBezTo>
                        <a:pt x="10966" y="21600"/>
                        <a:pt x="11131" y="21600"/>
                        <a:pt x="11278" y="21600"/>
                      </a:cubicBezTo>
                      <a:cubicBezTo>
                        <a:pt x="11296" y="21600"/>
                        <a:pt x="11315" y="21600"/>
                        <a:pt x="11333" y="21600"/>
                      </a:cubicBezTo>
                      <a:cubicBezTo>
                        <a:pt x="11480" y="21600"/>
                        <a:pt x="11627" y="21600"/>
                        <a:pt x="11774" y="21600"/>
                      </a:cubicBezTo>
                      <a:cubicBezTo>
                        <a:pt x="11792" y="21600"/>
                        <a:pt x="11829" y="21600"/>
                        <a:pt x="11847" y="21600"/>
                      </a:cubicBezTo>
                      <a:cubicBezTo>
                        <a:pt x="11994" y="21600"/>
                        <a:pt x="12123" y="21600"/>
                        <a:pt x="12270" y="21564"/>
                      </a:cubicBezTo>
                      <a:cubicBezTo>
                        <a:pt x="12288" y="21564"/>
                        <a:pt x="12325" y="21564"/>
                        <a:pt x="12343" y="21564"/>
                      </a:cubicBezTo>
                      <a:cubicBezTo>
                        <a:pt x="12490" y="21564"/>
                        <a:pt x="12619" y="21528"/>
                        <a:pt x="12766" y="21528"/>
                      </a:cubicBezTo>
                      <a:cubicBezTo>
                        <a:pt x="12784" y="21528"/>
                        <a:pt x="12802" y="21528"/>
                        <a:pt x="12821" y="21528"/>
                      </a:cubicBezTo>
                      <a:cubicBezTo>
                        <a:pt x="12967" y="21528"/>
                        <a:pt x="13114" y="21492"/>
                        <a:pt x="13243" y="21492"/>
                      </a:cubicBezTo>
                      <a:cubicBezTo>
                        <a:pt x="13243" y="21492"/>
                        <a:pt x="13243" y="21492"/>
                        <a:pt x="13261" y="21492"/>
                      </a:cubicBezTo>
                      <a:cubicBezTo>
                        <a:pt x="13408" y="21492"/>
                        <a:pt x="13555" y="21456"/>
                        <a:pt x="13684" y="21456"/>
                      </a:cubicBezTo>
                      <a:cubicBezTo>
                        <a:pt x="13702" y="21456"/>
                        <a:pt x="13721" y="21456"/>
                        <a:pt x="13739" y="21456"/>
                      </a:cubicBezTo>
                      <a:cubicBezTo>
                        <a:pt x="13867" y="21456"/>
                        <a:pt x="14014" y="21420"/>
                        <a:pt x="14143" y="21384"/>
                      </a:cubicBezTo>
                      <a:cubicBezTo>
                        <a:pt x="14161" y="21384"/>
                        <a:pt x="14180" y="21384"/>
                        <a:pt x="14216" y="21384"/>
                      </a:cubicBezTo>
                      <a:cubicBezTo>
                        <a:pt x="14345" y="21348"/>
                        <a:pt x="14474" y="21348"/>
                        <a:pt x="14602" y="21312"/>
                      </a:cubicBezTo>
                      <a:cubicBezTo>
                        <a:pt x="14602" y="21312"/>
                        <a:pt x="14621" y="21312"/>
                        <a:pt x="14621" y="21312"/>
                      </a:cubicBezTo>
                      <a:cubicBezTo>
                        <a:pt x="14639" y="21312"/>
                        <a:pt x="14639" y="21312"/>
                        <a:pt x="14657" y="21312"/>
                      </a:cubicBezTo>
                      <a:cubicBezTo>
                        <a:pt x="14804" y="21276"/>
                        <a:pt x="14933" y="21276"/>
                        <a:pt x="15080" y="21241"/>
                      </a:cubicBezTo>
                      <a:cubicBezTo>
                        <a:pt x="15098" y="21241"/>
                        <a:pt x="15117" y="21241"/>
                        <a:pt x="15135" y="21241"/>
                      </a:cubicBezTo>
                      <a:cubicBezTo>
                        <a:pt x="15282" y="21205"/>
                        <a:pt x="15410" y="21169"/>
                        <a:pt x="15539" y="21169"/>
                      </a:cubicBezTo>
                      <a:cubicBezTo>
                        <a:pt x="15557" y="21169"/>
                        <a:pt x="15576" y="21169"/>
                        <a:pt x="15576" y="21169"/>
                      </a:cubicBezTo>
                      <a:cubicBezTo>
                        <a:pt x="15723" y="21133"/>
                        <a:pt x="15851" y="21097"/>
                        <a:pt x="15980" y="21061"/>
                      </a:cubicBezTo>
                      <a:cubicBezTo>
                        <a:pt x="15998" y="21061"/>
                        <a:pt x="15998" y="21061"/>
                        <a:pt x="16017" y="21061"/>
                      </a:cubicBezTo>
                      <a:cubicBezTo>
                        <a:pt x="16163" y="21025"/>
                        <a:pt x="16292" y="20989"/>
                        <a:pt x="16421" y="20953"/>
                      </a:cubicBezTo>
                      <a:cubicBezTo>
                        <a:pt x="16421" y="20953"/>
                        <a:pt x="16421" y="20953"/>
                        <a:pt x="16421" y="20953"/>
                      </a:cubicBezTo>
                      <a:cubicBezTo>
                        <a:pt x="16421" y="20953"/>
                        <a:pt x="16421" y="20953"/>
                        <a:pt x="16439" y="20953"/>
                      </a:cubicBezTo>
                      <a:cubicBezTo>
                        <a:pt x="16549" y="20917"/>
                        <a:pt x="16641" y="20881"/>
                        <a:pt x="16751" y="20845"/>
                      </a:cubicBezTo>
                      <a:cubicBezTo>
                        <a:pt x="16770" y="20845"/>
                        <a:pt x="16788" y="20845"/>
                        <a:pt x="16806" y="20809"/>
                      </a:cubicBezTo>
                      <a:cubicBezTo>
                        <a:pt x="16898" y="20773"/>
                        <a:pt x="17009" y="20737"/>
                        <a:pt x="17100" y="20701"/>
                      </a:cubicBezTo>
                      <a:cubicBezTo>
                        <a:pt x="17119" y="20701"/>
                        <a:pt x="17137" y="20701"/>
                        <a:pt x="17155" y="20665"/>
                      </a:cubicBezTo>
                      <a:cubicBezTo>
                        <a:pt x="17247" y="20629"/>
                        <a:pt x="17339" y="20594"/>
                        <a:pt x="17431" y="20558"/>
                      </a:cubicBezTo>
                      <a:cubicBezTo>
                        <a:pt x="17449" y="20558"/>
                        <a:pt x="17449" y="20558"/>
                        <a:pt x="17468" y="20558"/>
                      </a:cubicBezTo>
                      <a:cubicBezTo>
                        <a:pt x="17560" y="20522"/>
                        <a:pt x="17651" y="20486"/>
                        <a:pt x="17743" y="20450"/>
                      </a:cubicBezTo>
                      <a:cubicBezTo>
                        <a:pt x="17762" y="20450"/>
                        <a:pt x="17762" y="20450"/>
                        <a:pt x="17780" y="20450"/>
                      </a:cubicBezTo>
                      <a:cubicBezTo>
                        <a:pt x="17798" y="20450"/>
                        <a:pt x="17798" y="20450"/>
                        <a:pt x="17817" y="20450"/>
                      </a:cubicBezTo>
                      <a:cubicBezTo>
                        <a:pt x="17909" y="20414"/>
                        <a:pt x="18000" y="20378"/>
                        <a:pt x="18074" y="20342"/>
                      </a:cubicBezTo>
                      <a:cubicBezTo>
                        <a:pt x="18074" y="20342"/>
                        <a:pt x="18074" y="20342"/>
                        <a:pt x="18074" y="20342"/>
                      </a:cubicBezTo>
                      <a:cubicBezTo>
                        <a:pt x="18166" y="20306"/>
                        <a:pt x="18239" y="20270"/>
                        <a:pt x="18331" y="20234"/>
                      </a:cubicBezTo>
                      <a:cubicBezTo>
                        <a:pt x="18349" y="20234"/>
                        <a:pt x="18368" y="20198"/>
                        <a:pt x="18386" y="20198"/>
                      </a:cubicBezTo>
                      <a:cubicBezTo>
                        <a:pt x="18478" y="20162"/>
                        <a:pt x="18551" y="20126"/>
                        <a:pt x="18625" y="20090"/>
                      </a:cubicBezTo>
                      <a:cubicBezTo>
                        <a:pt x="18625" y="20090"/>
                        <a:pt x="18643" y="20090"/>
                        <a:pt x="18643" y="20090"/>
                      </a:cubicBezTo>
                      <a:cubicBezTo>
                        <a:pt x="18717" y="20054"/>
                        <a:pt x="18790" y="20018"/>
                        <a:pt x="18864" y="19982"/>
                      </a:cubicBezTo>
                      <a:cubicBezTo>
                        <a:pt x="18882" y="19982"/>
                        <a:pt x="18882" y="19982"/>
                        <a:pt x="18900" y="19982"/>
                      </a:cubicBezTo>
                      <a:cubicBezTo>
                        <a:pt x="18900" y="19982"/>
                        <a:pt x="18919" y="19982"/>
                        <a:pt x="18919" y="19982"/>
                      </a:cubicBezTo>
                      <a:cubicBezTo>
                        <a:pt x="18992" y="19946"/>
                        <a:pt x="19084" y="19911"/>
                        <a:pt x="19158" y="19839"/>
                      </a:cubicBezTo>
                      <a:cubicBezTo>
                        <a:pt x="19176" y="19839"/>
                        <a:pt x="19176" y="19839"/>
                        <a:pt x="19194" y="19803"/>
                      </a:cubicBezTo>
                      <a:cubicBezTo>
                        <a:pt x="19268" y="19767"/>
                        <a:pt x="19323" y="19731"/>
                        <a:pt x="19396" y="19695"/>
                      </a:cubicBezTo>
                      <a:cubicBezTo>
                        <a:pt x="19415" y="19695"/>
                        <a:pt x="19415" y="19695"/>
                        <a:pt x="19433" y="19659"/>
                      </a:cubicBezTo>
                      <a:cubicBezTo>
                        <a:pt x="19507" y="19623"/>
                        <a:pt x="19580" y="19551"/>
                        <a:pt x="19654" y="19515"/>
                      </a:cubicBezTo>
                      <a:cubicBezTo>
                        <a:pt x="19672" y="19515"/>
                        <a:pt x="19690" y="19479"/>
                        <a:pt x="19690" y="19479"/>
                      </a:cubicBezTo>
                      <a:cubicBezTo>
                        <a:pt x="19764" y="19443"/>
                        <a:pt x="19837" y="19371"/>
                        <a:pt x="19892" y="19335"/>
                      </a:cubicBezTo>
                      <a:cubicBezTo>
                        <a:pt x="19892" y="19335"/>
                        <a:pt x="19892" y="19335"/>
                        <a:pt x="19892" y="19335"/>
                      </a:cubicBezTo>
                      <a:cubicBezTo>
                        <a:pt x="19892" y="19335"/>
                        <a:pt x="19892" y="19335"/>
                        <a:pt x="19892" y="19335"/>
                      </a:cubicBezTo>
                      <a:cubicBezTo>
                        <a:pt x="19966" y="19264"/>
                        <a:pt x="20058" y="19228"/>
                        <a:pt x="20131" y="19156"/>
                      </a:cubicBezTo>
                      <a:cubicBezTo>
                        <a:pt x="20131" y="19156"/>
                        <a:pt x="20150" y="19156"/>
                        <a:pt x="20150" y="19120"/>
                      </a:cubicBezTo>
                      <a:cubicBezTo>
                        <a:pt x="20223" y="19048"/>
                        <a:pt x="20296" y="19012"/>
                        <a:pt x="20352" y="18940"/>
                      </a:cubicBezTo>
                      <a:cubicBezTo>
                        <a:pt x="20370" y="18940"/>
                        <a:pt x="20370" y="18940"/>
                        <a:pt x="20388" y="18904"/>
                      </a:cubicBezTo>
                      <a:cubicBezTo>
                        <a:pt x="20462" y="18832"/>
                        <a:pt x="20517" y="18796"/>
                        <a:pt x="20572" y="18724"/>
                      </a:cubicBezTo>
                      <a:cubicBezTo>
                        <a:pt x="20590" y="18724"/>
                        <a:pt x="20590" y="18688"/>
                        <a:pt x="20609" y="18688"/>
                      </a:cubicBezTo>
                      <a:cubicBezTo>
                        <a:pt x="20664" y="18617"/>
                        <a:pt x="20719" y="18581"/>
                        <a:pt x="20774" y="18509"/>
                      </a:cubicBezTo>
                      <a:cubicBezTo>
                        <a:pt x="20774" y="18509"/>
                        <a:pt x="20774" y="18509"/>
                        <a:pt x="20792" y="18509"/>
                      </a:cubicBezTo>
                      <a:cubicBezTo>
                        <a:pt x="20792" y="18509"/>
                        <a:pt x="20792" y="18509"/>
                        <a:pt x="20811" y="18509"/>
                      </a:cubicBezTo>
                      <a:cubicBezTo>
                        <a:pt x="20866" y="18437"/>
                        <a:pt x="20921" y="18365"/>
                        <a:pt x="20976" y="18293"/>
                      </a:cubicBezTo>
                      <a:cubicBezTo>
                        <a:pt x="20976" y="18293"/>
                        <a:pt x="20995" y="18257"/>
                        <a:pt x="20995" y="18257"/>
                      </a:cubicBezTo>
                      <a:cubicBezTo>
                        <a:pt x="21050" y="18185"/>
                        <a:pt x="21086" y="18113"/>
                        <a:pt x="21141" y="18041"/>
                      </a:cubicBezTo>
                      <a:cubicBezTo>
                        <a:pt x="21141" y="18041"/>
                        <a:pt x="21160" y="18041"/>
                        <a:pt x="21160" y="18005"/>
                      </a:cubicBezTo>
                      <a:cubicBezTo>
                        <a:pt x="21197" y="17934"/>
                        <a:pt x="21252" y="17862"/>
                        <a:pt x="21288" y="17790"/>
                      </a:cubicBezTo>
                      <a:cubicBezTo>
                        <a:pt x="21288" y="17790"/>
                        <a:pt x="21288" y="17790"/>
                        <a:pt x="21307" y="17754"/>
                      </a:cubicBezTo>
                      <a:cubicBezTo>
                        <a:pt x="21344" y="17682"/>
                        <a:pt x="21380" y="17610"/>
                        <a:pt x="21417" y="17538"/>
                      </a:cubicBezTo>
                      <a:cubicBezTo>
                        <a:pt x="21417" y="17538"/>
                        <a:pt x="21417" y="17538"/>
                        <a:pt x="21417" y="17502"/>
                      </a:cubicBezTo>
                      <a:cubicBezTo>
                        <a:pt x="21416" y="17430"/>
                        <a:pt x="21435" y="17358"/>
                        <a:pt x="21471" y="17287"/>
                      </a:cubicBezTo>
                      <a:close/>
                    </a:path>
                  </a:pathLst>
                </a:custGeom>
                <a:solidFill>
                  <a:schemeClr val="accent5">
                    <a:lumMod val="7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sp>
              <p:nvSpPr>
                <p:cNvPr id="28" name="Shape">
                  <a:extLst>
                    <a:ext uri="{FF2B5EF4-FFF2-40B4-BE49-F238E27FC236}">
                      <a16:creationId xmlns:a16="http://schemas.microsoft.com/office/drawing/2014/main" id="{677268AE-0B0D-0C20-ADFB-0603394C2332}"/>
                    </a:ext>
                  </a:extLst>
                </p:cNvPr>
                <p:cNvSpPr/>
                <p:nvPr/>
              </p:nvSpPr>
              <p:spPr>
                <a:xfrm>
                  <a:off x="4432763" y="1796823"/>
                  <a:ext cx="2154147" cy="5202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9" y="0"/>
                        <a:pt x="21600" y="4868"/>
                        <a:pt x="21600" y="10800"/>
                      </a:cubicBezTo>
                      <a:cubicBezTo>
                        <a:pt x="21600" y="16808"/>
                        <a:pt x="16769" y="21600"/>
                        <a:pt x="10800" y="21600"/>
                      </a:cubicBezTo>
                      <a:cubicBezTo>
                        <a:pt x="4831" y="21600"/>
                        <a:pt x="0" y="16732"/>
                        <a:pt x="0" y="10800"/>
                      </a:cubicBezTo>
                      <a:cubicBezTo>
                        <a:pt x="18" y="4868"/>
                        <a:pt x="4849" y="0"/>
                        <a:pt x="10800" y="0"/>
                      </a:cubicBezTo>
                      <a:close/>
                    </a:path>
                  </a:pathLst>
                </a:custGeom>
                <a:solidFill>
                  <a:schemeClr val="accent5"/>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grpSp>
            <p:nvGrpSpPr>
              <p:cNvPr id="18" name="Group 17">
                <a:extLst>
                  <a:ext uri="{FF2B5EF4-FFF2-40B4-BE49-F238E27FC236}">
                    <a16:creationId xmlns:a16="http://schemas.microsoft.com/office/drawing/2014/main" id="{524C7092-84DE-EDAC-41B7-E55BB32F7AB8}"/>
                  </a:ext>
                </a:extLst>
              </p:cNvPr>
              <p:cNvGrpSpPr/>
              <p:nvPr/>
            </p:nvGrpSpPr>
            <p:grpSpPr>
              <a:xfrm>
                <a:off x="5614250" y="1019297"/>
                <a:ext cx="2154147" cy="1100928"/>
                <a:chOff x="5623408" y="1019297"/>
                <a:chExt cx="2154147" cy="1100928"/>
              </a:xfrm>
            </p:grpSpPr>
            <p:sp>
              <p:nvSpPr>
                <p:cNvPr id="25" name="Shape">
                  <a:extLst>
                    <a:ext uri="{FF2B5EF4-FFF2-40B4-BE49-F238E27FC236}">
                      <a16:creationId xmlns:a16="http://schemas.microsoft.com/office/drawing/2014/main" id="{69D10DFA-083F-0F08-0A0C-3FB39DFBFAFB}"/>
                    </a:ext>
                  </a:extLst>
                </p:cNvPr>
                <p:cNvSpPr/>
                <p:nvPr/>
              </p:nvSpPr>
              <p:spPr>
                <a:xfrm>
                  <a:off x="5623408" y="1019297"/>
                  <a:ext cx="2154147" cy="1100928"/>
                </a:xfrm>
                <a:custGeom>
                  <a:avLst/>
                  <a:gdLst/>
                  <a:ahLst/>
                  <a:cxnLst>
                    <a:cxn ang="0">
                      <a:pos x="wd2" y="hd2"/>
                    </a:cxn>
                    <a:cxn ang="5400000">
                      <a:pos x="wd2" y="hd2"/>
                    </a:cxn>
                    <a:cxn ang="10800000">
                      <a:pos x="wd2" y="hd2"/>
                    </a:cxn>
                    <a:cxn ang="16200000">
                      <a:pos x="wd2" y="hd2"/>
                    </a:cxn>
                  </a:cxnLst>
                  <a:rect l="0" t="0" r="r" b="b"/>
                  <a:pathLst>
                    <a:path w="21600" h="21600" extrusionOk="0">
                      <a:moveTo>
                        <a:pt x="21471" y="17287"/>
                      </a:moveTo>
                      <a:cubicBezTo>
                        <a:pt x="21471" y="17287"/>
                        <a:pt x="21471" y="17287"/>
                        <a:pt x="21471" y="17287"/>
                      </a:cubicBezTo>
                      <a:cubicBezTo>
                        <a:pt x="21508" y="17179"/>
                        <a:pt x="21526" y="17107"/>
                        <a:pt x="21545" y="17035"/>
                      </a:cubicBezTo>
                      <a:cubicBezTo>
                        <a:pt x="21545" y="17035"/>
                        <a:pt x="21545" y="17035"/>
                        <a:pt x="21545" y="17035"/>
                      </a:cubicBezTo>
                      <a:cubicBezTo>
                        <a:pt x="21563" y="16963"/>
                        <a:pt x="21582" y="16891"/>
                        <a:pt x="21582" y="16783"/>
                      </a:cubicBezTo>
                      <a:cubicBezTo>
                        <a:pt x="21582" y="16783"/>
                        <a:pt x="21582" y="16783"/>
                        <a:pt x="21582" y="16783"/>
                      </a:cubicBezTo>
                      <a:cubicBezTo>
                        <a:pt x="21582" y="16712"/>
                        <a:pt x="21600" y="16604"/>
                        <a:pt x="21600" y="16532"/>
                      </a:cubicBezTo>
                      <a:lnTo>
                        <a:pt x="21600" y="5103"/>
                      </a:lnTo>
                      <a:cubicBezTo>
                        <a:pt x="21600" y="2264"/>
                        <a:pt x="16769" y="0"/>
                        <a:pt x="10800" y="0"/>
                      </a:cubicBezTo>
                      <a:cubicBezTo>
                        <a:pt x="4831" y="0"/>
                        <a:pt x="0" y="2300"/>
                        <a:pt x="0" y="5103"/>
                      </a:cubicBezTo>
                      <a:lnTo>
                        <a:pt x="0" y="16532"/>
                      </a:lnTo>
                      <a:cubicBezTo>
                        <a:pt x="0" y="16604"/>
                        <a:pt x="0" y="16712"/>
                        <a:pt x="18" y="16783"/>
                      </a:cubicBezTo>
                      <a:cubicBezTo>
                        <a:pt x="18" y="16783"/>
                        <a:pt x="18" y="16783"/>
                        <a:pt x="18" y="16783"/>
                      </a:cubicBezTo>
                      <a:cubicBezTo>
                        <a:pt x="18" y="16855"/>
                        <a:pt x="37" y="16963"/>
                        <a:pt x="55" y="17035"/>
                      </a:cubicBezTo>
                      <a:cubicBezTo>
                        <a:pt x="55" y="17035"/>
                        <a:pt x="55" y="17035"/>
                        <a:pt x="55" y="17035"/>
                      </a:cubicBezTo>
                      <a:cubicBezTo>
                        <a:pt x="74" y="17107"/>
                        <a:pt x="92" y="17179"/>
                        <a:pt x="110" y="17287"/>
                      </a:cubicBezTo>
                      <a:cubicBezTo>
                        <a:pt x="110" y="17287"/>
                        <a:pt x="110" y="17287"/>
                        <a:pt x="110" y="17287"/>
                      </a:cubicBezTo>
                      <a:cubicBezTo>
                        <a:pt x="129" y="17358"/>
                        <a:pt x="165" y="17430"/>
                        <a:pt x="202" y="17502"/>
                      </a:cubicBezTo>
                      <a:cubicBezTo>
                        <a:pt x="202" y="17502"/>
                        <a:pt x="202" y="17502"/>
                        <a:pt x="202" y="17538"/>
                      </a:cubicBezTo>
                      <a:cubicBezTo>
                        <a:pt x="239" y="17610"/>
                        <a:pt x="276" y="17682"/>
                        <a:pt x="312" y="17754"/>
                      </a:cubicBezTo>
                      <a:cubicBezTo>
                        <a:pt x="312" y="17754"/>
                        <a:pt x="312" y="17754"/>
                        <a:pt x="331" y="17790"/>
                      </a:cubicBezTo>
                      <a:cubicBezTo>
                        <a:pt x="367" y="17862"/>
                        <a:pt x="404" y="17934"/>
                        <a:pt x="459" y="18005"/>
                      </a:cubicBezTo>
                      <a:cubicBezTo>
                        <a:pt x="459" y="18005"/>
                        <a:pt x="478" y="18005"/>
                        <a:pt x="478" y="18041"/>
                      </a:cubicBezTo>
                      <a:cubicBezTo>
                        <a:pt x="514" y="18113"/>
                        <a:pt x="569" y="18185"/>
                        <a:pt x="625" y="18257"/>
                      </a:cubicBezTo>
                      <a:cubicBezTo>
                        <a:pt x="625" y="18257"/>
                        <a:pt x="643" y="18293"/>
                        <a:pt x="643" y="18293"/>
                      </a:cubicBezTo>
                      <a:cubicBezTo>
                        <a:pt x="698" y="18365"/>
                        <a:pt x="753" y="18437"/>
                        <a:pt x="808" y="18509"/>
                      </a:cubicBezTo>
                      <a:cubicBezTo>
                        <a:pt x="808" y="18509"/>
                        <a:pt x="808" y="18509"/>
                        <a:pt x="827" y="18509"/>
                      </a:cubicBezTo>
                      <a:cubicBezTo>
                        <a:pt x="827" y="18509"/>
                        <a:pt x="827" y="18509"/>
                        <a:pt x="845" y="18509"/>
                      </a:cubicBezTo>
                      <a:cubicBezTo>
                        <a:pt x="900" y="18581"/>
                        <a:pt x="955" y="18617"/>
                        <a:pt x="1010" y="18688"/>
                      </a:cubicBezTo>
                      <a:cubicBezTo>
                        <a:pt x="1029" y="18688"/>
                        <a:pt x="1029" y="18724"/>
                        <a:pt x="1047" y="18724"/>
                      </a:cubicBezTo>
                      <a:cubicBezTo>
                        <a:pt x="1102" y="18796"/>
                        <a:pt x="1176" y="18832"/>
                        <a:pt x="1231" y="18904"/>
                      </a:cubicBezTo>
                      <a:cubicBezTo>
                        <a:pt x="1249" y="18904"/>
                        <a:pt x="1249" y="18904"/>
                        <a:pt x="1268" y="18940"/>
                      </a:cubicBezTo>
                      <a:cubicBezTo>
                        <a:pt x="1341" y="19012"/>
                        <a:pt x="1396" y="19048"/>
                        <a:pt x="1470" y="19120"/>
                      </a:cubicBezTo>
                      <a:cubicBezTo>
                        <a:pt x="1470" y="19120"/>
                        <a:pt x="1488" y="19120"/>
                        <a:pt x="1488" y="19156"/>
                      </a:cubicBezTo>
                      <a:cubicBezTo>
                        <a:pt x="1561" y="19228"/>
                        <a:pt x="1635" y="19264"/>
                        <a:pt x="1727" y="19335"/>
                      </a:cubicBezTo>
                      <a:cubicBezTo>
                        <a:pt x="1727" y="19335"/>
                        <a:pt x="1727" y="19335"/>
                        <a:pt x="1727" y="19335"/>
                      </a:cubicBezTo>
                      <a:cubicBezTo>
                        <a:pt x="1727" y="19335"/>
                        <a:pt x="1727" y="19335"/>
                        <a:pt x="1727" y="19335"/>
                      </a:cubicBezTo>
                      <a:cubicBezTo>
                        <a:pt x="1800" y="19371"/>
                        <a:pt x="1855" y="19443"/>
                        <a:pt x="1929" y="19479"/>
                      </a:cubicBezTo>
                      <a:cubicBezTo>
                        <a:pt x="1947" y="19479"/>
                        <a:pt x="1966" y="19515"/>
                        <a:pt x="1966" y="19515"/>
                      </a:cubicBezTo>
                      <a:cubicBezTo>
                        <a:pt x="2039" y="19551"/>
                        <a:pt x="2112" y="19623"/>
                        <a:pt x="2186" y="19659"/>
                      </a:cubicBezTo>
                      <a:cubicBezTo>
                        <a:pt x="2204" y="19659"/>
                        <a:pt x="2204" y="19659"/>
                        <a:pt x="2223" y="19695"/>
                      </a:cubicBezTo>
                      <a:cubicBezTo>
                        <a:pt x="2296" y="19731"/>
                        <a:pt x="2351" y="19767"/>
                        <a:pt x="2425" y="19803"/>
                      </a:cubicBezTo>
                      <a:cubicBezTo>
                        <a:pt x="2443" y="19803"/>
                        <a:pt x="2443" y="19803"/>
                        <a:pt x="2462" y="19839"/>
                      </a:cubicBezTo>
                      <a:cubicBezTo>
                        <a:pt x="2535" y="19875"/>
                        <a:pt x="2608" y="19911"/>
                        <a:pt x="2700" y="19982"/>
                      </a:cubicBezTo>
                      <a:cubicBezTo>
                        <a:pt x="2700" y="19982"/>
                        <a:pt x="2719" y="19982"/>
                        <a:pt x="2719" y="19982"/>
                      </a:cubicBezTo>
                      <a:cubicBezTo>
                        <a:pt x="2737" y="19982"/>
                        <a:pt x="2737" y="19982"/>
                        <a:pt x="2755" y="19982"/>
                      </a:cubicBezTo>
                      <a:cubicBezTo>
                        <a:pt x="2829" y="20018"/>
                        <a:pt x="2902" y="20054"/>
                        <a:pt x="2976" y="20090"/>
                      </a:cubicBezTo>
                      <a:cubicBezTo>
                        <a:pt x="2976" y="20090"/>
                        <a:pt x="2994" y="20090"/>
                        <a:pt x="2994" y="20090"/>
                      </a:cubicBezTo>
                      <a:cubicBezTo>
                        <a:pt x="3068" y="20126"/>
                        <a:pt x="3160" y="20162"/>
                        <a:pt x="3233" y="20198"/>
                      </a:cubicBezTo>
                      <a:cubicBezTo>
                        <a:pt x="3251" y="20198"/>
                        <a:pt x="3270" y="20234"/>
                        <a:pt x="3288" y="20234"/>
                      </a:cubicBezTo>
                      <a:cubicBezTo>
                        <a:pt x="3380" y="20270"/>
                        <a:pt x="3453" y="20306"/>
                        <a:pt x="3545" y="20342"/>
                      </a:cubicBezTo>
                      <a:cubicBezTo>
                        <a:pt x="3545" y="20342"/>
                        <a:pt x="3545" y="20342"/>
                        <a:pt x="3545" y="20342"/>
                      </a:cubicBezTo>
                      <a:cubicBezTo>
                        <a:pt x="3637" y="20378"/>
                        <a:pt x="3729" y="20414"/>
                        <a:pt x="3802" y="20450"/>
                      </a:cubicBezTo>
                      <a:cubicBezTo>
                        <a:pt x="3821" y="20450"/>
                        <a:pt x="3821" y="20450"/>
                        <a:pt x="3839" y="20450"/>
                      </a:cubicBezTo>
                      <a:cubicBezTo>
                        <a:pt x="3858" y="20450"/>
                        <a:pt x="3858" y="20450"/>
                        <a:pt x="3876" y="20450"/>
                      </a:cubicBezTo>
                      <a:cubicBezTo>
                        <a:pt x="3968" y="20486"/>
                        <a:pt x="4060" y="20522"/>
                        <a:pt x="4151" y="20558"/>
                      </a:cubicBezTo>
                      <a:cubicBezTo>
                        <a:pt x="4170" y="20558"/>
                        <a:pt x="4170" y="20558"/>
                        <a:pt x="4188" y="20558"/>
                      </a:cubicBezTo>
                      <a:cubicBezTo>
                        <a:pt x="4280" y="20594"/>
                        <a:pt x="4372" y="20629"/>
                        <a:pt x="4464" y="20665"/>
                      </a:cubicBezTo>
                      <a:cubicBezTo>
                        <a:pt x="4482" y="20665"/>
                        <a:pt x="4500" y="20665"/>
                        <a:pt x="4519" y="20701"/>
                      </a:cubicBezTo>
                      <a:cubicBezTo>
                        <a:pt x="4611" y="20737"/>
                        <a:pt x="4721" y="20773"/>
                        <a:pt x="4813" y="20809"/>
                      </a:cubicBezTo>
                      <a:cubicBezTo>
                        <a:pt x="4831" y="20809"/>
                        <a:pt x="4849" y="20809"/>
                        <a:pt x="4886" y="20845"/>
                      </a:cubicBezTo>
                      <a:cubicBezTo>
                        <a:pt x="4978" y="20881"/>
                        <a:pt x="5088" y="20917"/>
                        <a:pt x="5198" y="20953"/>
                      </a:cubicBezTo>
                      <a:cubicBezTo>
                        <a:pt x="5198" y="20953"/>
                        <a:pt x="5198" y="20953"/>
                        <a:pt x="5217" y="20953"/>
                      </a:cubicBezTo>
                      <a:cubicBezTo>
                        <a:pt x="5217" y="20953"/>
                        <a:pt x="5217" y="20953"/>
                        <a:pt x="5217" y="20953"/>
                      </a:cubicBezTo>
                      <a:cubicBezTo>
                        <a:pt x="5345" y="20989"/>
                        <a:pt x="5492" y="21025"/>
                        <a:pt x="5621" y="21061"/>
                      </a:cubicBezTo>
                      <a:cubicBezTo>
                        <a:pt x="5639" y="21061"/>
                        <a:pt x="5639" y="21061"/>
                        <a:pt x="5658" y="21061"/>
                      </a:cubicBezTo>
                      <a:cubicBezTo>
                        <a:pt x="5786" y="21097"/>
                        <a:pt x="5933" y="21133"/>
                        <a:pt x="6062" y="21169"/>
                      </a:cubicBezTo>
                      <a:cubicBezTo>
                        <a:pt x="6080" y="21169"/>
                        <a:pt x="6099" y="21169"/>
                        <a:pt x="6099" y="21169"/>
                      </a:cubicBezTo>
                      <a:cubicBezTo>
                        <a:pt x="6227" y="21205"/>
                        <a:pt x="6374" y="21241"/>
                        <a:pt x="6503" y="21241"/>
                      </a:cubicBezTo>
                      <a:cubicBezTo>
                        <a:pt x="6521" y="21241"/>
                        <a:pt x="6539" y="21241"/>
                        <a:pt x="6558" y="21241"/>
                      </a:cubicBezTo>
                      <a:cubicBezTo>
                        <a:pt x="6686" y="21276"/>
                        <a:pt x="6833" y="21276"/>
                        <a:pt x="6980" y="21312"/>
                      </a:cubicBezTo>
                      <a:cubicBezTo>
                        <a:pt x="6999" y="21312"/>
                        <a:pt x="6999" y="21312"/>
                        <a:pt x="7017" y="21312"/>
                      </a:cubicBezTo>
                      <a:cubicBezTo>
                        <a:pt x="7017" y="21312"/>
                        <a:pt x="7035" y="21312"/>
                        <a:pt x="7035" y="21312"/>
                      </a:cubicBezTo>
                      <a:cubicBezTo>
                        <a:pt x="7164" y="21348"/>
                        <a:pt x="7292" y="21348"/>
                        <a:pt x="7421" y="21384"/>
                      </a:cubicBezTo>
                      <a:cubicBezTo>
                        <a:pt x="7439" y="21384"/>
                        <a:pt x="7458" y="21384"/>
                        <a:pt x="7494" y="21384"/>
                      </a:cubicBezTo>
                      <a:cubicBezTo>
                        <a:pt x="7623" y="21420"/>
                        <a:pt x="7752" y="21420"/>
                        <a:pt x="7899" y="21456"/>
                      </a:cubicBezTo>
                      <a:cubicBezTo>
                        <a:pt x="7917" y="21456"/>
                        <a:pt x="7935" y="21456"/>
                        <a:pt x="7954" y="21456"/>
                      </a:cubicBezTo>
                      <a:cubicBezTo>
                        <a:pt x="8101" y="21492"/>
                        <a:pt x="8229" y="21492"/>
                        <a:pt x="8376" y="21492"/>
                      </a:cubicBezTo>
                      <a:cubicBezTo>
                        <a:pt x="8376" y="21492"/>
                        <a:pt x="8376" y="21492"/>
                        <a:pt x="8394" y="21492"/>
                      </a:cubicBezTo>
                      <a:cubicBezTo>
                        <a:pt x="8541" y="21492"/>
                        <a:pt x="8688" y="21528"/>
                        <a:pt x="8817" y="21528"/>
                      </a:cubicBezTo>
                      <a:cubicBezTo>
                        <a:pt x="8835" y="21528"/>
                        <a:pt x="8854" y="21528"/>
                        <a:pt x="8872" y="21528"/>
                      </a:cubicBezTo>
                      <a:cubicBezTo>
                        <a:pt x="9019" y="21528"/>
                        <a:pt x="9147" y="21564"/>
                        <a:pt x="9294" y="21564"/>
                      </a:cubicBezTo>
                      <a:cubicBezTo>
                        <a:pt x="9313" y="21564"/>
                        <a:pt x="9349" y="21564"/>
                        <a:pt x="9368" y="21564"/>
                      </a:cubicBezTo>
                      <a:cubicBezTo>
                        <a:pt x="9515" y="21564"/>
                        <a:pt x="9643" y="21564"/>
                        <a:pt x="9790" y="21600"/>
                      </a:cubicBezTo>
                      <a:cubicBezTo>
                        <a:pt x="9809" y="21600"/>
                        <a:pt x="9845" y="21600"/>
                        <a:pt x="9864" y="21600"/>
                      </a:cubicBezTo>
                      <a:cubicBezTo>
                        <a:pt x="10011" y="21600"/>
                        <a:pt x="10158" y="21600"/>
                        <a:pt x="10304" y="21600"/>
                      </a:cubicBezTo>
                      <a:cubicBezTo>
                        <a:pt x="10323" y="21600"/>
                        <a:pt x="10341" y="21600"/>
                        <a:pt x="10360" y="21600"/>
                      </a:cubicBezTo>
                      <a:cubicBezTo>
                        <a:pt x="10506" y="21600"/>
                        <a:pt x="10672" y="21600"/>
                        <a:pt x="10819" y="21600"/>
                      </a:cubicBezTo>
                      <a:cubicBezTo>
                        <a:pt x="10966" y="21600"/>
                        <a:pt x="11131" y="21600"/>
                        <a:pt x="11278" y="21600"/>
                      </a:cubicBezTo>
                      <a:cubicBezTo>
                        <a:pt x="11296" y="21600"/>
                        <a:pt x="11315" y="21600"/>
                        <a:pt x="11333" y="21600"/>
                      </a:cubicBezTo>
                      <a:cubicBezTo>
                        <a:pt x="11480" y="21600"/>
                        <a:pt x="11627" y="21600"/>
                        <a:pt x="11774" y="21600"/>
                      </a:cubicBezTo>
                      <a:cubicBezTo>
                        <a:pt x="11792" y="21600"/>
                        <a:pt x="11829" y="21600"/>
                        <a:pt x="11847" y="21600"/>
                      </a:cubicBezTo>
                      <a:cubicBezTo>
                        <a:pt x="11994" y="21600"/>
                        <a:pt x="12123" y="21600"/>
                        <a:pt x="12270" y="21564"/>
                      </a:cubicBezTo>
                      <a:cubicBezTo>
                        <a:pt x="12288" y="21564"/>
                        <a:pt x="12325" y="21564"/>
                        <a:pt x="12343" y="21564"/>
                      </a:cubicBezTo>
                      <a:cubicBezTo>
                        <a:pt x="12490" y="21564"/>
                        <a:pt x="12619" y="21528"/>
                        <a:pt x="12766" y="21528"/>
                      </a:cubicBezTo>
                      <a:cubicBezTo>
                        <a:pt x="12784" y="21528"/>
                        <a:pt x="12802" y="21528"/>
                        <a:pt x="12821" y="21528"/>
                      </a:cubicBezTo>
                      <a:cubicBezTo>
                        <a:pt x="12967" y="21528"/>
                        <a:pt x="13114" y="21492"/>
                        <a:pt x="13243" y="21492"/>
                      </a:cubicBezTo>
                      <a:cubicBezTo>
                        <a:pt x="13243" y="21492"/>
                        <a:pt x="13243" y="21492"/>
                        <a:pt x="13261" y="21492"/>
                      </a:cubicBezTo>
                      <a:cubicBezTo>
                        <a:pt x="13408" y="21492"/>
                        <a:pt x="13555" y="21456"/>
                        <a:pt x="13684" y="21456"/>
                      </a:cubicBezTo>
                      <a:cubicBezTo>
                        <a:pt x="13702" y="21456"/>
                        <a:pt x="13721" y="21456"/>
                        <a:pt x="13739" y="21456"/>
                      </a:cubicBezTo>
                      <a:cubicBezTo>
                        <a:pt x="13867" y="21456"/>
                        <a:pt x="14014" y="21420"/>
                        <a:pt x="14143" y="21384"/>
                      </a:cubicBezTo>
                      <a:cubicBezTo>
                        <a:pt x="14161" y="21384"/>
                        <a:pt x="14180" y="21384"/>
                        <a:pt x="14216" y="21384"/>
                      </a:cubicBezTo>
                      <a:cubicBezTo>
                        <a:pt x="14345" y="21348"/>
                        <a:pt x="14474" y="21348"/>
                        <a:pt x="14602" y="21312"/>
                      </a:cubicBezTo>
                      <a:cubicBezTo>
                        <a:pt x="14602" y="21312"/>
                        <a:pt x="14621" y="21312"/>
                        <a:pt x="14621" y="21312"/>
                      </a:cubicBezTo>
                      <a:cubicBezTo>
                        <a:pt x="14639" y="21312"/>
                        <a:pt x="14639" y="21312"/>
                        <a:pt x="14657" y="21312"/>
                      </a:cubicBezTo>
                      <a:cubicBezTo>
                        <a:pt x="14804" y="21276"/>
                        <a:pt x="14933" y="21276"/>
                        <a:pt x="15080" y="21241"/>
                      </a:cubicBezTo>
                      <a:cubicBezTo>
                        <a:pt x="15098" y="21241"/>
                        <a:pt x="15117" y="21241"/>
                        <a:pt x="15135" y="21241"/>
                      </a:cubicBezTo>
                      <a:cubicBezTo>
                        <a:pt x="15282" y="21205"/>
                        <a:pt x="15410" y="21169"/>
                        <a:pt x="15539" y="21169"/>
                      </a:cubicBezTo>
                      <a:cubicBezTo>
                        <a:pt x="15557" y="21169"/>
                        <a:pt x="15576" y="21169"/>
                        <a:pt x="15576" y="21169"/>
                      </a:cubicBezTo>
                      <a:cubicBezTo>
                        <a:pt x="15723" y="21133"/>
                        <a:pt x="15851" y="21097"/>
                        <a:pt x="15980" y="21061"/>
                      </a:cubicBezTo>
                      <a:cubicBezTo>
                        <a:pt x="15998" y="21061"/>
                        <a:pt x="15998" y="21061"/>
                        <a:pt x="16017" y="21061"/>
                      </a:cubicBezTo>
                      <a:cubicBezTo>
                        <a:pt x="16163" y="21025"/>
                        <a:pt x="16292" y="20989"/>
                        <a:pt x="16421" y="20953"/>
                      </a:cubicBezTo>
                      <a:cubicBezTo>
                        <a:pt x="16421" y="20953"/>
                        <a:pt x="16421" y="20953"/>
                        <a:pt x="16421" y="20953"/>
                      </a:cubicBezTo>
                      <a:cubicBezTo>
                        <a:pt x="16421" y="20953"/>
                        <a:pt x="16421" y="20953"/>
                        <a:pt x="16439" y="20953"/>
                      </a:cubicBezTo>
                      <a:cubicBezTo>
                        <a:pt x="16549" y="20917"/>
                        <a:pt x="16641" y="20881"/>
                        <a:pt x="16751" y="20845"/>
                      </a:cubicBezTo>
                      <a:cubicBezTo>
                        <a:pt x="16770" y="20845"/>
                        <a:pt x="16788" y="20845"/>
                        <a:pt x="16806" y="20809"/>
                      </a:cubicBezTo>
                      <a:cubicBezTo>
                        <a:pt x="16898" y="20773"/>
                        <a:pt x="17009" y="20737"/>
                        <a:pt x="17100" y="20701"/>
                      </a:cubicBezTo>
                      <a:cubicBezTo>
                        <a:pt x="17119" y="20701"/>
                        <a:pt x="17137" y="20701"/>
                        <a:pt x="17155" y="20665"/>
                      </a:cubicBezTo>
                      <a:cubicBezTo>
                        <a:pt x="17247" y="20629"/>
                        <a:pt x="17339" y="20594"/>
                        <a:pt x="17431" y="20558"/>
                      </a:cubicBezTo>
                      <a:cubicBezTo>
                        <a:pt x="17449" y="20558"/>
                        <a:pt x="17449" y="20558"/>
                        <a:pt x="17468" y="20558"/>
                      </a:cubicBezTo>
                      <a:cubicBezTo>
                        <a:pt x="17560" y="20522"/>
                        <a:pt x="17651" y="20486"/>
                        <a:pt x="17743" y="20450"/>
                      </a:cubicBezTo>
                      <a:cubicBezTo>
                        <a:pt x="17762" y="20450"/>
                        <a:pt x="17762" y="20450"/>
                        <a:pt x="17780" y="20450"/>
                      </a:cubicBezTo>
                      <a:cubicBezTo>
                        <a:pt x="17798" y="20450"/>
                        <a:pt x="17798" y="20450"/>
                        <a:pt x="17817" y="20450"/>
                      </a:cubicBezTo>
                      <a:cubicBezTo>
                        <a:pt x="17909" y="20414"/>
                        <a:pt x="18000" y="20378"/>
                        <a:pt x="18074" y="20342"/>
                      </a:cubicBezTo>
                      <a:cubicBezTo>
                        <a:pt x="18074" y="20342"/>
                        <a:pt x="18074" y="20342"/>
                        <a:pt x="18074" y="20342"/>
                      </a:cubicBezTo>
                      <a:cubicBezTo>
                        <a:pt x="18166" y="20306"/>
                        <a:pt x="18239" y="20270"/>
                        <a:pt x="18331" y="20234"/>
                      </a:cubicBezTo>
                      <a:cubicBezTo>
                        <a:pt x="18349" y="20234"/>
                        <a:pt x="18368" y="20198"/>
                        <a:pt x="18386" y="20198"/>
                      </a:cubicBezTo>
                      <a:cubicBezTo>
                        <a:pt x="18478" y="20162"/>
                        <a:pt x="18551" y="20126"/>
                        <a:pt x="18625" y="20090"/>
                      </a:cubicBezTo>
                      <a:cubicBezTo>
                        <a:pt x="18625" y="20090"/>
                        <a:pt x="18643" y="20090"/>
                        <a:pt x="18643" y="20090"/>
                      </a:cubicBezTo>
                      <a:cubicBezTo>
                        <a:pt x="18717" y="20054"/>
                        <a:pt x="18790" y="20018"/>
                        <a:pt x="18864" y="19982"/>
                      </a:cubicBezTo>
                      <a:cubicBezTo>
                        <a:pt x="18882" y="19982"/>
                        <a:pt x="18882" y="19982"/>
                        <a:pt x="18900" y="19982"/>
                      </a:cubicBezTo>
                      <a:cubicBezTo>
                        <a:pt x="18900" y="19982"/>
                        <a:pt x="18919" y="19982"/>
                        <a:pt x="18919" y="19982"/>
                      </a:cubicBezTo>
                      <a:cubicBezTo>
                        <a:pt x="18992" y="19946"/>
                        <a:pt x="19084" y="19911"/>
                        <a:pt x="19158" y="19839"/>
                      </a:cubicBezTo>
                      <a:cubicBezTo>
                        <a:pt x="19176" y="19839"/>
                        <a:pt x="19176" y="19839"/>
                        <a:pt x="19194" y="19803"/>
                      </a:cubicBezTo>
                      <a:cubicBezTo>
                        <a:pt x="19268" y="19767"/>
                        <a:pt x="19323" y="19731"/>
                        <a:pt x="19396" y="19695"/>
                      </a:cubicBezTo>
                      <a:cubicBezTo>
                        <a:pt x="19415" y="19695"/>
                        <a:pt x="19415" y="19695"/>
                        <a:pt x="19433" y="19659"/>
                      </a:cubicBezTo>
                      <a:cubicBezTo>
                        <a:pt x="19507" y="19623"/>
                        <a:pt x="19580" y="19551"/>
                        <a:pt x="19654" y="19515"/>
                      </a:cubicBezTo>
                      <a:cubicBezTo>
                        <a:pt x="19672" y="19515"/>
                        <a:pt x="19690" y="19479"/>
                        <a:pt x="19690" y="19479"/>
                      </a:cubicBezTo>
                      <a:cubicBezTo>
                        <a:pt x="19764" y="19443"/>
                        <a:pt x="19837" y="19371"/>
                        <a:pt x="19892" y="19335"/>
                      </a:cubicBezTo>
                      <a:cubicBezTo>
                        <a:pt x="19892" y="19335"/>
                        <a:pt x="19892" y="19335"/>
                        <a:pt x="19892" y="19335"/>
                      </a:cubicBezTo>
                      <a:cubicBezTo>
                        <a:pt x="19892" y="19335"/>
                        <a:pt x="19892" y="19335"/>
                        <a:pt x="19892" y="19335"/>
                      </a:cubicBezTo>
                      <a:cubicBezTo>
                        <a:pt x="19966" y="19264"/>
                        <a:pt x="20058" y="19228"/>
                        <a:pt x="20131" y="19156"/>
                      </a:cubicBezTo>
                      <a:cubicBezTo>
                        <a:pt x="20131" y="19156"/>
                        <a:pt x="20150" y="19156"/>
                        <a:pt x="20150" y="19120"/>
                      </a:cubicBezTo>
                      <a:cubicBezTo>
                        <a:pt x="20223" y="19048"/>
                        <a:pt x="20296" y="19012"/>
                        <a:pt x="20352" y="18940"/>
                      </a:cubicBezTo>
                      <a:cubicBezTo>
                        <a:pt x="20370" y="18940"/>
                        <a:pt x="20370" y="18940"/>
                        <a:pt x="20388" y="18904"/>
                      </a:cubicBezTo>
                      <a:cubicBezTo>
                        <a:pt x="20462" y="18832"/>
                        <a:pt x="20517" y="18796"/>
                        <a:pt x="20572" y="18724"/>
                      </a:cubicBezTo>
                      <a:cubicBezTo>
                        <a:pt x="20590" y="18724"/>
                        <a:pt x="20590" y="18688"/>
                        <a:pt x="20609" y="18688"/>
                      </a:cubicBezTo>
                      <a:cubicBezTo>
                        <a:pt x="20664" y="18617"/>
                        <a:pt x="20719" y="18581"/>
                        <a:pt x="20774" y="18509"/>
                      </a:cubicBezTo>
                      <a:cubicBezTo>
                        <a:pt x="20774" y="18509"/>
                        <a:pt x="20774" y="18509"/>
                        <a:pt x="20792" y="18509"/>
                      </a:cubicBezTo>
                      <a:cubicBezTo>
                        <a:pt x="20792" y="18509"/>
                        <a:pt x="20792" y="18509"/>
                        <a:pt x="20811" y="18509"/>
                      </a:cubicBezTo>
                      <a:cubicBezTo>
                        <a:pt x="20866" y="18437"/>
                        <a:pt x="20921" y="18365"/>
                        <a:pt x="20976" y="18293"/>
                      </a:cubicBezTo>
                      <a:cubicBezTo>
                        <a:pt x="20976" y="18293"/>
                        <a:pt x="20995" y="18257"/>
                        <a:pt x="20995" y="18257"/>
                      </a:cubicBezTo>
                      <a:cubicBezTo>
                        <a:pt x="21050" y="18185"/>
                        <a:pt x="21086" y="18113"/>
                        <a:pt x="21141" y="18041"/>
                      </a:cubicBezTo>
                      <a:cubicBezTo>
                        <a:pt x="21141" y="18041"/>
                        <a:pt x="21160" y="18041"/>
                        <a:pt x="21160" y="18005"/>
                      </a:cubicBezTo>
                      <a:cubicBezTo>
                        <a:pt x="21197" y="17934"/>
                        <a:pt x="21252" y="17862"/>
                        <a:pt x="21288" y="17790"/>
                      </a:cubicBezTo>
                      <a:cubicBezTo>
                        <a:pt x="21288" y="17790"/>
                        <a:pt x="21288" y="17790"/>
                        <a:pt x="21307" y="17754"/>
                      </a:cubicBezTo>
                      <a:cubicBezTo>
                        <a:pt x="21344" y="17682"/>
                        <a:pt x="21380" y="17610"/>
                        <a:pt x="21417" y="17538"/>
                      </a:cubicBezTo>
                      <a:cubicBezTo>
                        <a:pt x="21417" y="17538"/>
                        <a:pt x="21417" y="17538"/>
                        <a:pt x="21417" y="17502"/>
                      </a:cubicBezTo>
                      <a:cubicBezTo>
                        <a:pt x="21416" y="17430"/>
                        <a:pt x="21435" y="17358"/>
                        <a:pt x="21471" y="17287"/>
                      </a:cubicBezTo>
                      <a:close/>
                    </a:path>
                  </a:pathLst>
                </a:custGeom>
                <a:solidFill>
                  <a:schemeClr val="accent4">
                    <a:lumMod val="75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dirty="0"/>
                </a:p>
              </p:txBody>
            </p:sp>
            <p:sp>
              <p:nvSpPr>
                <p:cNvPr id="26" name="Shape">
                  <a:extLst>
                    <a:ext uri="{FF2B5EF4-FFF2-40B4-BE49-F238E27FC236}">
                      <a16:creationId xmlns:a16="http://schemas.microsoft.com/office/drawing/2014/main" id="{BD7BC9DB-D6EB-9DCA-3764-63DFF4B192C1}"/>
                    </a:ext>
                  </a:extLst>
                </p:cNvPr>
                <p:cNvSpPr/>
                <p:nvPr/>
              </p:nvSpPr>
              <p:spPr>
                <a:xfrm>
                  <a:off x="5623408" y="1019297"/>
                  <a:ext cx="2154147" cy="5202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9" y="0"/>
                        <a:pt x="21600" y="4868"/>
                        <a:pt x="21600" y="10800"/>
                      </a:cubicBezTo>
                      <a:cubicBezTo>
                        <a:pt x="21600" y="16808"/>
                        <a:pt x="16769" y="21600"/>
                        <a:pt x="10800" y="21600"/>
                      </a:cubicBezTo>
                      <a:cubicBezTo>
                        <a:pt x="4831" y="21600"/>
                        <a:pt x="0" y="16732"/>
                        <a:pt x="0" y="10800"/>
                      </a:cubicBezTo>
                      <a:cubicBezTo>
                        <a:pt x="0" y="4868"/>
                        <a:pt x="4831" y="0"/>
                        <a:pt x="10800" y="0"/>
                      </a:cubicBezTo>
                      <a:close/>
                    </a:path>
                  </a:pathLst>
                </a:custGeom>
                <a:solidFill>
                  <a:schemeClr val="accent4"/>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p>
              </p:txBody>
            </p:sp>
          </p:grpSp>
          <p:sp>
            <p:nvSpPr>
              <p:cNvPr id="19" name="TextBox 18">
                <a:extLst>
                  <a:ext uri="{FF2B5EF4-FFF2-40B4-BE49-F238E27FC236}">
                    <a16:creationId xmlns:a16="http://schemas.microsoft.com/office/drawing/2014/main" id="{2E939D0E-E683-5EC6-D9AE-2D994E65C8B8}"/>
                  </a:ext>
                </a:extLst>
              </p:cNvPr>
              <p:cNvSpPr txBox="1"/>
              <p:nvPr/>
            </p:nvSpPr>
            <p:spPr>
              <a:xfrm>
                <a:off x="7229301" y="1522746"/>
                <a:ext cx="495649" cy="461665"/>
              </a:xfrm>
              <a:prstGeom prst="rect">
                <a:avLst/>
              </a:prstGeom>
              <a:noFill/>
            </p:spPr>
            <p:txBody>
              <a:bodyPr wrap="none" rtlCol="0">
                <a:spAutoFit/>
              </a:bodyPr>
              <a:lstStyle/>
              <a:p>
                <a:r>
                  <a:rPr lang="en-US" sz="2400" b="1" dirty="0">
                    <a:solidFill>
                      <a:schemeClr val="bg1"/>
                    </a:solidFill>
                  </a:rPr>
                  <a:t>01</a:t>
                </a:r>
              </a:p>
            </p:txBody>
          </p:sp>
          <p:sp>
            <p:nvSpPr>
              <p:cNvPr id="20" name="TextBox 19">
                <a:extLst>
                  <a:ext uri="{FF2B5EF4-FFF2-40B4-BE49-F238E27FC236}">
                    <a16:creationId xmlns:a16="http://schemas.microsoft.com/office/drawing/2014/main" id="{EE047E4E-F4C7-AE5A-8514-6A4DCEED1198}"/>
                  </a:ext>
                </a:extLst>
              </p:cNvPr>
              <p:cNvSpPr txBox="1"/>
              <p:nvPr/>
            </p:nvSpPr>
            <p:spPr>
              <a:xfrm>
                <a:off x="4523277" y="2256740"/>
                <a:ext cx="495649" cy="461665"/>
              </a:xfrm>
              <a:prstGeom prst="rect">
                <a:avLst/>
              </a:prstGeom>
              <a:noFill/>
            </p:spPr>
            <p:txBody>
              <a:bodyPr wrap="none" rtlCol="0">
                <a:spAutoFit/>
              </a:bodyPr>
              <a:lstStyle/>
              <a:p>
                <a:r>
                  <a:rPr lang="en-US" sz="2400" b="1" dirty="0">
                    <a:solidFill>
                      <a:schemeClr val="bg1"/>
                    </a:solidFill>
                  </a:rPr>
                  <a:t>02</a:t>
                </a:r>
              </a:p>
            </p:txBody>
          </p:sp>
          <p:sp>
            <p:nvSpPr>
              <p:cNvPr id="21" name="TextBox 20">
                <a:extLst>
                  <a:ext uri="{FF2B5EF4-FFF2-40B4-BE49-F238E27FC236}">
                    <a16:creationId xmlns:a16="http://schemas.microsoft.com/office/drawing/2014/main" id="{6C58A7F9-9755-6BB2-192E-A30EDA2304CA}"/>
                  </a:ext>
                </a:extLst>
              </p:cNvPr>
              <p:cNvSpPr txBox="1"/>
              <p:nvPr/>
            </p:nvSpPr>
            <p:spPr>
              <a:xfrm>
                <a:off x="7200726" y="3031707"/>
                <a:ext cx="495649" cy="461665"/>
              </a:xfrm>
              <a:prstGeom prst="rect">
                <a:avLst/>
              </a:prstGeom>
              <a:noFill/>
            </p:spPr>
            <p:txBody>
              <a:bodyPr wrap="none" rtlCol="0">
                <a:spAutoFit/>
              </a:bodyPr>
              <a:lstStyle/>
              <a:p>
                <a:r>
                  <a:rPr lang="en-US" sz="2400" b="1" dirty="0">
                    <a:solidFill>
                      <a:schemeClr val="bg1"/>
                    </a:solidFill>
                  </a:rPr>
                  <a:t>03</a:t>
                </a:r>
              </a:p>
            </p:txBody>
          </p:sp>
          <p:sp>
            <p:nvSpPr>
              <p:cNvPr id="22" name="TextBox 21">
                <a:extLst>
                  <a:ext uri="{FF2B5EF4-FFF2-40B4-BE49-F238E27FC236}">
                    <a16:creationId xmlns:a16="http://schemas.microsoft.com/office/drawing/2014/main" id="{0EAC51D1-0C00-590C-CF57-A6A49F5F418C}"/>
                  </a:ext>
                </a:extLst>
              </p:cNvPr>
              <p:cNvSpPr txBox="1"/>
              <p:nvPr/>
            </p:nvSpPr>
            <p:spPr>
              <a:xfrm>
                <a:off x="4523278" y="3752988"/>
                <a:ext cx="495649" cy="461665"/>
              </a:xfrm>
              <a:prstGeom prst="rect">
                <a:avLst/>
              </a:prstGeom>
              <a:noFill/>
            </p:spPr>
            <p:txBody>
              <a:bodyPr wrap="none" rtlCol="0">
                <a:spAutoFit/>
              </a:bodyPr>
              <a:lstStyle/>
              <a:p>
                <a:r>
                  <a:rPr lang="en-US" sz="2400" b="1" dirty="0">
                    <a:solidFill>
                      <a:schemeClr val="bg1"/>
                    </a:solidFill>
                  </a:rPr>
                  <a:t>04</a:t>
                </a:r>
              </a:p>
            </p:txBody>
          </p:sp>
          <p:sp>
            <p:nvSpPr>
              <p:cNvPr id="23" name="TextBox 22">
                <a:extLst>
                  <a:ext uri="{FF2B5EF4-FFF2-40B4-BE49-F238E27FC236}">
                    <a16:creationId xmlns:a16="http://schemas.microsoft.com/office/drawing/2014/main" id="{BA831F84-9CC2-F506-AF76-18623AED3BA5}"/>
                  </a:ext>
                </a:extLst>
              </p:cNvPr>
              <p:cNvSpPr txBox="1"/>
              <p:nvPr/>
            </p:nvSpPr>
            <p:spPr>
              <a:xfrm>
                <a:off x="7200726" y="4480277"/>
                <a:ext cx="495649" cy="461665"/>
              </a:xfrm>
              <a:prstGeom prst="rect">
                <a:avLst/>
              </a:prstGeom>
              <a:noFill/>
            </p:spPr>
            <p:txBody>
              <a:bodyPr wrap="none" rtlCol="0">
                <a:spAutoFit/>
              </a:bodyPr>
              <a:lstStyle/>
              <a:p>
                <a:r>
                  <a:rPr lang="en-US" sz="2400" b="1" dirty="0">
                    <a:solidFill>
                      <a:schemeClr val="bg1"/>
                    </a:solidFill>
                  </a:rPr>
                  <a:t>05</a:t>
                </a:r>
              </a:p>
            </p:txBody>
          </p:sp>
          <p:sp>
            <p:nvSpPr>
              <p:cNvPr id="24" name="TextBox 23">
                <a:extLst>
                  <a:ext uri="{FF2B5EF4-FFF2-40B4-BE49-F238E27FC236}">
                    <a16:creationId xmlns:a16="http://schemas.microsoft.com/office/drawing/2014/main" id="{912412AB-7100-F015-4BF8-32677F872010}"/>
                  </a:ext>
                </a:extLst>
              </p:cNvPr>
              <p:cNvSpPr txBox="1"/>
              <p:nvPr/>
            </p:nvSpPr>
            <p:spPr>
              <a:xfrm>
                <a:off x="4581351" y="5272590"/>
                <a:ext cx="495649" cy="461665"/>
              </a:xfrm>
              <a:prstGeom prst="rect">
                <a:avLst/>
              </a:prstGeom>
              <a:noFill/>
            </p:spPr>
            <p:txBody>
              <a:bodyPr wrap="none" rtlCol="0">
                <a:spAutoFit/>
              </a:bodyPr>
              <a:lstStyle/>
              <a:p>
                <a:r>
                  <a:rPr lang="en-US" sz="2400" b="1" dirty="0">
                    <a:solidFill>
                      <a:schemeClr val="bg1"/>
                    </a:solidFill>
                  </a:rPr>
                  <a:t>06</a:t>
                </a:r>
              </a:p>
            </p:txBody>
          </p:sp>
        </p:grpSp>
        <p:sp>
          <p:nvSpPr>
            <p:cNvPr id="6" name="TextBox 5">
              <a:extLst>
                <a:ext uri="{FF2B5EF4-FFF2-40B4-BE49-F238E27FC236}">
                  <a16:creationId xmlns:a16="http://schemas.microsoft.com/office/drawing/2014/main" id="{11967B4E-0F8B-61BB-F18A-DC69A054EEDD}"/>
                </a:ext>
              </a:extLst>
            </p:cNvPr>
            <p:cNvSpPr txBox="1"/>
            <p:nvPr/>
          </p:nvSpPr>
          <p:spPr>
            <a:xfrm>
              <a:off x="7624895" y="1716541"/>
              <a:ext cx="3097384" cy="707886"/>
            </a:xfrm>
            <a:prstGeom prst="rect">
              <a:avLst/>
            </a:prstGeom>
            <a:noFill/>
          </p:spPr>
          <p:txBody>
            <a:bodyPr wrap="square" rtlCol="0">
              <a:spAutoFit/>
            </a:bodyPr>
            <a:lstStyle/>
            <a:p>
              <a:pPr algn="ctr"/>
              <a:r>
                <a:rPr lang="en-GB" sz="2000" b="1" dirty="0">
                  <a:latin typeface="Cambria" panose="02040503050406030204" pitchFamily="18" charset="0"/>
                  <a:ea typeface="Cambria" panose="02040503050406030204" pitchFamily="18" charset="0"/>
                </a:rPr>
                <a:t>Used to build standalone applications.</a:t>
              </a:r>
              <a:endParaRPr lang="en-IN" sz="2000" b="1"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4FD912D4-7B98-3686-B5BF-A207E7F620C2}"/>
                </a:ext>
              </a:extLst>
            </p:cNvPr>
            <p:cNvSpPr txBox="1"/>
            <p:nvPr/>
          </p:nvSpPr>
          <p:spPr>
            <a:xfrm>
              <a:off x="2105696" y="2571884"/>
              <a:ext cx="2419536" cy="707886"/>
            </a:xfrm>
            <a:prstGeom prst="rect">
              <a:avLst/>
            </a:prstGeom>
            <a:noFill/>
          </p:spPr>
          <p:txBody>
            <a:bodyPr wrap="square" rtlCol="0">
              <a:spAutoFit/>
            </a:bodyPr>
            <a:lstStyle/>
            <a:p>
              <a:pPr algn="ctr"/>
              <a:r>
                <a:rPr lang="en-GB" sz="2000" b="1" dirty="0">
                  <a:latin typeface="Cambria" panose="02040503050406030204" pitchFamily="18" charset="0"/>
                  <a:ea typeface="Cambria" panose="02040503050406030204" pitchFamily="18" charset="0"/>
                </a:rPr>
                <a:t>No need to deploy WAR files.</a:t>
              </a:r>
              <a:endParaRPr lang="en-IN" sz="2000" b="1"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DBE621D0-9D3F-784E-66F0-9576A076E58B}"/>
                </a:ext>
              </a:extLst>
            </p:cNvPr>
            <p:cNvSpPr txBox="1"/>
            <p:nvPr/>
          </p:nvSpPr>
          <p:spPr>
            <a:xfrm>
              <a:off x="7471791" y="3292950"/>
              <a:ext cx="2848715" cy="707886"/>
            </a:xfrm>
            <a:prstGeom prst="rect">
              <a:avLst/>
            </a:prstGeom>
            <a:noFill/>
          </p:spPr>
          <p:txBody>
            <a:bodyPr wrap="square" rtlCol="0">
              <a:spAutoFit/>
            </a:bodyPr>
            <a:lstStyle/>
            <a:p>
              <a:pPr algn="ctr"/>
              <a:r>
                <a:rPr lang="en-GB" sz="2000" b="1" dirty="0">
                  <a:latin typeface="Cambria" panose="02040503050406030204" pitchFamily="18" charset="0"/>
                  <a:ea typeface="Cambria" panose="02040503050406030204" pitchFamily="18" charset="0"/>
                </a:rPr>
                <a:t>Doesn’t require XML configuration.</a:t>
              </a:r>
              <a:endParaRPr lang="en-IN" sz="2000" b="1"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FC04B4A8-1F35-F4A5-C775-75D9C4B20379}"/>
                </a:ext>
              </a:extLst>
            </p:cNvPr>
            <p:cNvSpPr txBox="1"/>
            <p:nvPr/>
          </p:nvSpPr>
          <p:spPr>
            <a:xfrm>
              <a:off x="1293571" y="4016903"/>
              <a:ext cx="3135813" cy="707886"/>
            </a:xfrm>
            <a:prstGeom prst="rect">
              <a:avLst/>
            </a:prstGeom>
            <a:noFill/>
          </p:spPr>
          <p:txBody>
            <a:bodyPr wrap="square" rtlCol="0">
              <a:spAutoFit/>
            </a:bodyPr>
            <a:lstStyle/>
            <a:p>
              <a:pPr algn="ctr"/>
              <a:r>
                <a:rPr lang="en-GB" sz="2000" b="1" dirty="0">
                  <a:latin typeface="Cambria" panose="02040503050406030204" pitchFamily="18" charset="0"/>
                  <a:ea typeface="Cambria" panose="02040503050406030204" pitchFamily="18" charset="0"/>
                </a:rPr>
                <a:t>Embeds Tomcat, Jetty and Undertow directly.</a:t>
              </a:r>
              <a:endParaRPr lang="en-IN" sz="2000" b="1"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CFC59457-AB50-CADB-6876-D4886D65680C}"/>
                </a:ext>
              </a:extLst>
            </p:cNvPr>
            <p:cNvSpPr txBox="1"/>
            <p:nvPr/>
          </p:nvSpPr>
          <p:spPr>
            <a:xfrm>
              <a:off x="7576589" y="4815787"/>
              <a:ext cx="3135813" cy="707886"/>
            </a:xfrm>
            <a:prstGeom prst="rect">
              <a:avLst/>
            </a:prstGeom>
            <a:noFill/>
          </p:spPr>
          <p:txBody>
            <a:bodyPr wrap="square" rtlCol="0">
              <a:spAutoFit/>
            </a:bodyPr>
            <a:lstStyle/>
            <a:p>
              <a:pPr algn="ctr"/>
              <a:r>
                <a:rPr lang="en-GB" sz="2000" b="1" dirty="0">
                  <a:latin typeface="Cambria" panose="02040503050406030204" pitchFamily="18" charset="0"/>
                  <a:ea typeface="Cambria" panose="02040503050406030204" pitchFamily="18" charset="0"/>
                </a:rPr>
                <a:t>Offers production ready features.</a:t>
              </a:r>
              <a:endParaRPr lang="en-IN" sz="2000" b="1" dirty="0">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38F1E866-DFC8-9429-6193-80C1A2690110}"/>
                </a:ext>
              </a:extLst>
            </p:cNvPr>
            <p:cNvSpPr txBox="1"/>
            <p:nvPr/>
          </p:nvSpPr>
          <p:spPr>
            <a:xfrm>
              <a:off x="1389419" y="5551543"/>
              <a:ext cx="3135813" cy="707886"/>
            </a:xfrm>
            <a:prstGeom prst="rect">
              <a:avLst/>
            </a:prstGeom>
            <a:noFill/>
          </p:spPr>
          <p:txBody>
            <a:bodyPr wrap="square" rtlCol="0">
              <a:spAutoFit/>
            </a:bodyPr>
            <a:lstStyle/>
            <a:p>
              <a:pPr algn="ctr"/>
              <a:r>
                <a:rPr lang="en-GB" sz="2000" b="1" dirty="0">
                  <a:latin typeface="Cambria" panose="02040503050406030204" pitchFamily="18" charset="0"/>
                  <a:ea typeface="Cambria" panose="02040503050406030204" pitchFamily="18" charset="0"/>
                </a:rPr>
                <a:t>Easier management and customization.</a:t>
              </a:r>
              <a:endParaRPr lang="en-IN" sz="2000" b="1" dirty="0">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27116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E1EAC-0567-A1F1-98D8-A5E75E1E0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D951DA-226D-EF3A-1D87-74FABE6EC6DB}"/>
              </a:ext>
            </a:extLst>
          </p:cNvPr>
          <p:cNvSpPr>
            <a:spLocks noGrp="1"/>
          </p:cNvSpPr>
          <p:nvPr>
            <p:ph type="title"/>
          </p:nvPr>
        </p:nvSpPr>
        <p:spPr/>
        <p:txBody>
          <a:bodyPr/>
          <a:lstStyle/>
          <a:p>
            <a:r>
              <a:rPr lang="en-US" dirty="0">
                <a:solidFill>
                  <a:srgbClr val="120E23"/>
                </a:solidFill>
              </a:rPr>
              <a:t>Goals of Spring Boot</a:t>
            </a:r>
            <a:endParaRPr lang="en-IN" dirty="0"/>
          </a:p>
        </p:txBody>
      </p:sp>
      <p:sp>
        <p:nvSpPr>
          <p:cNvPr id="5" name="Slide Number Placeholder 4">
            <a:extLst>
              <a:ext uri="{FF2B5EF4-FFF2-40B4-BE49-F238E27FC236}">
                <a16:creationId xmlns:a16="http://schemas.microsoft.com/office/drawing/2014/main" id="{0EB4D8D2-9513-BB92-FE4A-0ECF19DE394A}"/>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29</a:t>
            </a:fld>
            <a:endParaRPr lang="en-US" dirty="0"/>
          </a:p>
        </p:txBody>
      </p:sp>
      <p:graphicFrame>
        <p:nvGraphicFramePr>
          <p:cNvPr id="4" name="Diagram 3">
            <a:extLst>
              <a:ext uri="{FF2B5EF4-FFF2-40B4-BE49-F238E27FC236}">
                <a16:creationId xmlns:a16="http://schemas.microsoft.com/office/drawing/2014/main" id="{2B4C6AB6-FA4D-95FB-B217-089D73F8B3E1}"/>
              </a:ext>
            </a:extLst>
          </p:cNvPr>
          <p:cNvGraphicFramePr/>
          <p:nvPr>
            <p:extLst>
              <p:ext uri="{D42A27DB-BD31-4B8C-83A1-F6EECF244321}">
                <p14:modId xmlns:p14="http://schemas.microsoft.com/office/powerpoint/2010/main" val="3261534791"/>
              </p:ext>
            </p:extLst>
          </p:nvPr>
        </p:nvGraphicFramePr>
        <p:xfrm>
          <a:off x="2079552" y="1758461"/>
          <a:ext cx="8032895" cy="43175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4427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212FA7F-5956-1D66-C1D1-E25B13064C0B}"/>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974E0113-2E5E-426B-3C2D-040F7C62A5CB}"/>
              </a:ext>
            </a:extLst>
          </p:cNvPr>
          <p:cNvPicPr>
            <a:picLocks noChangeAspect="1"/>
          </p:cNvPicPr>
          <p:nvPr/>
        </p:nvPicPr>
        <p:blipFill>
          <a:blip r:embed="rId2">
            <a:extLst>
              <a:ext uri="{96DAC541-7B7A-43D3-8B79-37D633B846F1}">
                <asvg:svgBlip xmlns:asvg="http://schemas.microsoft.com/office/drawing/2016/SVG/main" r:embed="rId3"/>
              </a:ext>
            </a:extLst>
          </a:blip>
          <a:srcRect l="23489" t="21392" r="23434" b="21319"/>
          <a:stretch/>
        </p:blipFill>
        <p:spPr>
          <a:xfrm>
            <a:off x="2041196" y="967154"/>
            <a:ext cx="7476563" cy="4539343"/>
          </a:xfrm>
          <a:prstGeom prst="rect">
            <a:avLst/>
          </a:prstGeom>
        </p:spPr>
      </p:pic>
    </p:spTree>
    <p:extLst>
      <p:ext uri="{BB962C8B-B14F-4D97-AF65-F5344CB8AC3E}">
        <p14:creationId xmlns:p14="http://schemas.microsoft.com/office/powerpoint/2010/main" val="3125930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4A174-E49E-F525-7F16-6FD3C270BB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C4307-A8A7-DF5A-162D-F9BE5037AB0A}"/>
              </a:ext>
            </a:extLst>
          </p:cNvPr>
          <p:cNvSpPr>
            <a:spLocks noGrp="1"/>
          </p:cNvSpPr>
          <p:nvPr>
            <p:ph type="title"/>
          </p:nvPr>
        </p:nvSpPr>
        <p:spPr/>
        <p:txBody>
          <a:bodyPr/>
          <a:lstStyle/>
          <a:p>
            <a:r>
              <a:rPr lang="en-US" sz="4800" dirty="0">
                <a:solidFill>
                  <a:srgbClr val="120E23"/>
                </a:solidFill>
              </a:rPr>
              <a:t>Prerequisites</a:t>
            </a:r>
            <a:endParaRPr lang="en-IN" sz="4800" dirty="0"/>
          </a:p>
        </p:txBody>
      </p:sp>
      <p:sp>
        <p:nvSpPr>
          <p:cNvPr id="5" name="Slide Number Placeholder 4">
            <a:extLst>
              <a:ext uri="{FF2B5EF4-FFF2-40B4-BE49-F238E27FC236}">
                <a16:creationId xmlns:a16="http://schemas.microsoft.com/office/drawing/2014/main" id="{0172648A-9FFA-39A8-0D9A-BCC1EE6E79A3}"/>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30</a:t>
            </a:fld>
            <a:endParaRPr lang="en-US" dirty="0"/>
          </a:p>
        </p:txBody>
      </p:sp>
      <p:sp>
        <p:nvSpPr>
          <p:cNvPr id="8" name="Text Placeholder 2">
            <a:extLst>
              <a:ext uri="{FF2B5EF4-FFF2-40B4-BE49-F238E27FC236}">
                <a16:creationId xmlns:a16="http://schemas.microsoft.com/office/drawing/2014/main" id="{5C1E7BA9-B552-6427-67D6-F10DE3DBEEF8}"/>
              </a:ext>
            </a:extLst>
          </p:cNvPr>
          <p:cNvSpPr txBox="1">
            <a:spLocks/>
          </p:cNvSpPr>
          <p:nvPr/>
        </p:nvSpPr>
        <p:spPr>
          <a:xfrm>
            <a:off x="415600" y="1586751"/>
            <a:ext cx="11433708"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Java Programming Knowledge</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Spring Framework Basics</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Maven/Gradle</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Web Development Basics</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Basic knowledge of Git for version control</a:t>
            </a:r>
          </a:p>
        </p:txBody>
      </p:sp>
      <p:sp>
        <p:nvSpPr>
          <p:cNvPr id="3" name="Rectangle: Rounded Corners 2">
            <a:extLst>
              <a:ext uri="{FF2B5EF4-FFF2-40B4-BE49-F238E27FC236}">
                <a16:creationId xmlns:a16="http://schemas.microsoft.com/office/drawing/2014/main" id="{E87789D0-B108-47C2-F7D5-98698AE01A62}"/>
              </a:ext>
            </a:extLst>
          </p:cNvPr>
          <p:cNvSpPr/>
          <p:nvPr/>
        </p:nvSpPr>
        <p:spPr>
          <a:xfrm>
            <a:off x="2430683" y="4865142"/>
            <a:ext cx="7403542" cy="1366399"/>
          </a:xfrm>
          <a:prstGeom prst="roundRect">
            <a:avLst>
              <a:gd name="adj" fmla="val 17616"/>
            </a:avLst>
          </a:prstGeom>
          <a:noFill/>
          <a:ln w="28575" cap="flat" cmpd="sng" algn="ctr">
            <a:solidFill>
              <a:schemeClr val="accent6">
                <a:lumMod val="75000"/>
              </a:schemeClr>
            </a:solidFill>
            <a:prstDash val="solid"/>
            <a:miter lim="800000"/>
          </a:ln>
          <a:effectLst/>
        </p:spPr>
        <p:txBody>
          <a:bodyPr wrap="square" tIns="91440" bIns="91440" rtlCol="0" anchor="ctr"/>
          <a:lstStyle/>
          <a:p>
            <a:pPr algn="ctr">
              <a:defRPr/>
            </a:pPr>
            <a:r>
              <a:rPr lang="en-US" sz="2400" b="1" noProof="1">
                <a:latin typeface="Cambria" panose="02040503050406030204" pitchFamily="18" charset="0"/>
                <a:ea typeface="Cambria" panose="02040503050406030204" pitchFamily="18" charset="0"/>
              </a:rPr>
              <a:t>Spring Boot 3.4.0</a:t>
            </a:r>
            <a:r>
              <a:rPr lang="en-US" sz="2400" noProof="1">
                <a:latin typeface="Cambria" panose="02040503050406030204" pitchFamily="18" charset="0"/>
                <a:ea typeface="Cambria" panose="02040503050406030204" pitchFamily="18" charset="0"/>
              </a:rPr>
              <a:t>, launched on November 21, 2024, is Latest Spring Boot Version.</a:t>
            </a:r>
            <a:endParaRPr lang="en-US" sz="2400" b="1" noProof="1">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7328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5CFBD-04D3-316C-1BD8-84D2BDEDD4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80F0E-5473-78F8-123A-A99E420153F0}"/>
              </a:ext>
            </a:extLst>
          </p:cNvPr>
          <p:cNvSpPr>
            <a:spLocks noGrp="1"/>
          </p:cNvSpPr>
          <p:nvPr>
            <p:ph type="title"/>
          </p:nvPr>
        </p:nvSpPr>
        <p:spPr/>
        <p:txBody>
          <a:bodyPr/>
          <a:lstStyle/>
          <a:p>
            <a:r>
              <a:rPr lang="en-US" dirty="0">
                <a:solidFill>
                  <a:srgbClr val="120E23"/>
                </a:solidFill>
              </a:rPr>
              <a:t>Spring Boot Features</a:t>
            </a:r>
            <a:endParaRPr lang="en-IN" dirty="0"/>
          </a:p>
        </p:txBody>
      </p:sp>
      <p:sp>
        <p:nvSpPr>
          <p:cNvPr id="5" name="Slide Number Placeholder 4">
            <a:extLst>
              <a:ext uri="{FF2B5EF4-FFF2-40B4-BE49-F238E27FC236}">
                <a16:creationId xmlns:a16="http://schemas.microsoft.com/office/drawing/2014/main" id="{E683333B-AA41-DAB2-5239-DEA61E4CD931}"/>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31</a:t>
            </a:fld>
            <a:endParaRPr lang="en-US" dirty="0"/>
          </a:p>
        </p:txBody>
      </p:sp>
      <p:graphicFrame>
        <p:nvGraphicFramePr>
          <p:cNvPr id="4" name="Diagram 3">
            <a:extLst>
              <a:ext uri="{FF2B5EF4-FFF2-40B4-BE49-F238E27FC236}">
                <a16:creationId xmlns:a16="http://schemas.microsoft.com/office/drawing/2014/main" id="{A74393D3-3419-6B3D-F8E6-B57A1E65DEFF}"/>
              </a:ext>
            </a:extLst>
          </p:cNvPr>
          <p:cNvGraphicFramePr/>
          <p:nvPr>
            <p:extLst>
              <p:ext uri="{D42A27DB-BD31-4B8C-83A1-F6EECF244321}">
                <p14:modId xmlns:p14="http://schemas.microsoft.com/office/powerpoint/2010/main" val="442096341"/>
              </p:ext>
            </p:extLst>
          </p:nvPr>
        </p:nvGraphicFramePr>
        <p:xfrm>
          <a:off x="1612789" y="1627833"/>
          <a:ext cx="8966422" cy="4950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2380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6A351-B14D-C7BF-8927-E3DB19534B21}"/>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A834240C-DEE2-C888-A106-D7728C51F563}"/>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Spring Boot Architecture </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42862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AC22A-7DEA-5BD2-47D1-E7D8640E65B5}"/>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8AEBDFC5-DAFB-8491-51B3-4D145C859DA8}"/>
              </a:ext>
            </a:extLst>
          </p:cNvPr>
          <p:cNvGrpSpPr/>
          <p:nvPr/>
        </p:nvGrpSpPr>
        <p:grpSpPr>
          <a:xfrm>
            <a:off x="1870216" y="1671741"/>
            <a:ext cx="9175895" cy="4908776"/>
            <a:chOff x="1870216" y="1671741"/>
            <a:chExt cx="9175895" cy="4908776"/>
          </a:xfrm>
        </p:grpSpPr>
        <p:pic>
          <p:nvPicPr>
            <p:cNvPr id="1026" name="Picture 2" descr="Spring Boot Architecture &amp; Annotations | by Ezaouibi Yassin | Medium">
              <a:extLst>
                <a:ext uri="{FF2B5EF4-FFF2-40B4-BE49-F238E27FC236}">
                  <a16:creationId xmlns:a16="http://schemas.microsoft.com/office/drawing/2014/main" id="{D8005019-7088-DF8B-B47C-4CAD2441E8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659"/>
            <a:stretch/>
          </p:blipFill>
          <p:spPr bwMode="auto">
            <a:xfrm>
              <a:off x="1870216" y="1671741"/>
              <a:ext cx="9175895" cy="490877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F9BDF03-0E9E-217C-5F2F-EF4254CB6EC9}"/>
                </a:ext>
              </a:extLst>
            </p:cNvPr>
            <p:cNvSpPr/>
            <p:nvPr/>
          </p:nvSpPr>
          <p:spPr>
            <a:xfrm>
              <a:off x="1995055" y="4010891"/>
              <a:ext cx="1111827" cy="187036"/>
            </a:xfrm>
            <a:prstGeom prst="rect">
              <a:avLst/>
            </a:prstGeom>
            <a:solidFill>
              <a:srgbClr val="EDA3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Flowchart: Terminator 12">
            <a:extLst>
              <a:ext uri="{FF2B5EF4-FFF2-40B4-BE49-F238E27FC236}">
                <a16:creationId xmlns:a16="http://schemas.microsoft.com/office/drawing/2014/main" id="{9365C4B3-F571-2138-5DC1-441280CFBB22}"/>
              </a:ext>
            </a:extLst>
          </p:cNvPr>
          <p:cNvSpPr/>
          <p:nvPr/>
        </p:nvSpPr>
        <p:spPr>
          <a:xfrm>
            <a:off x="-637840" y="876695"/>
            <a:ext cx="4562139" cy="1249680"/>
          </a:xfrm>
          <a:prstGeom prst="flowChartTerminator">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200" b="1" dirty="0">
                <a:latin typeface="Cambria" panose="02040503050406030204" pitchFamily="18" charset="0"/>
                <a:ea typeface="Cambria" panose="02040503050406030204" pitchFamily="18" charset="0"/>
              </a:rPr>
              <a:t>Spring Boot Architecture </a:t>
            </a:r>
            <a:endParaRPr lang="en-IN" sz="32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91715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B17C9-3FAA-BFC7-8B02-E2A221A2F53A}"/>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9D3886FE-80F6-22A7-78DC-E4C3706D2A99}"/>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Create Projects Using Spring Boot</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54733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34337-6C29-1574-58C5-104BCD51D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2CF55-2371-D4DE-D315-41EFF6F578D4}"/>
              </a:ext>
            </a:extLst>
          </p:cNvPr>
          <p:cNvSpPr>
            <a:spLocks noGrp="1"/>
          </p:cNvSpPr>
          <p:nvPr>
            <p:ph type="title"/>
          </p:nvPr>
        </p:nvSpPr>
        <p:spPr/>
        <p:txBody>
          <a:bodyPr/>
          <a:lstStyle/>
          <a:p>
            <a:r>
              <a:rPr lang="en-US" sz="4800" dirty="0">
                <a:solidFill>
                  <a:srgbClr val="120E23"/>
                </a:solidFill>
              </a:rPr>
              <a:t>Spring Initializr</a:t>
            </a:r>
            <a:endParaRPr lang="en-IN" sz="4800" dirty="0"/>
          </a:p>
        </p:txBody>
      </p:sp>
      <p:sp>
        <p:nvSpPr>
          <p:cNvPr id="5" name="Slide Number Placeholder 4">
            <a:extLst>
              <a:ext uri="{FF2B5EF4-FFF2-40B4-BE49-F238E27FC236}">
                <a16:creationId xmlns:a16="http://schemas.microsoft.com/office/drawing/2014/main" id="{3F2FC574-30AF-98DC-271D-72252B345005}"/>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35</a:t>
            </a:fld>
            <a:endParaRPr lang="en-US" dirty="0"/>
          </a:p>
        </p:txBody>
      </p:sp>
      <p:sp>
        <p:nvSpPr>
          <p:cNvPr id="8" name="Text Placeholder 2">
            <a:extLst>
              <a:ext uri="{FF2B5EF4-FFF2-40B4-BE49-F238E27FC236}">
                <a16:creationId xmlns:a16="http://schemas.microsoft.com/office/drawing/2014/main" id="{D8379952-FAD0-3535-2878-CA49DFC705B0}"/>
              </a:ext>
            </a:extLst>
          </p:cNvPr>
          <p:cNvSpPr txBox="1">
            <a:spLocks/>
          </p:cNvSpPr>
          <p:nvPr/>
        </p:nvSpPr>
        <p:spPr>
          <a:xfrm>
            <a:off x="415600" y="1586751"/>
            <a:ext cx="11433708"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Using Spring Initializr:</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Visit the </a:t>
            </a: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hlinkClick r:id="rId2"/>
              </a:rPr>
              <a:t>Spring Initializr</a:t>
            </a: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website.</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Choose the project type, language, and Spring Boot version.</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Add dependencies as per your project requirements.</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Click "</a:t>
            </a:r>
            <a:r>
              <a:rPr lang="en-US" b="1" i="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Generate</a:t>
            </a: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to download the project as a ‘.zip’ file.</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Extract the file and open it in your favorite IDE.</a:t>
            </a:r>
          </a:p>
        </p:txBody>
      </p:sp>
      <p:pic>
        <p:nvPicPr>
          <p:cNvPr id="2051" name="Picture 3" descr="Spring | Spring Trademark Guidelines">
            <a:extLst>
              <a:ext uri="{FF2B5EF4-FFF2-40B4-BE49-F238E27FC236}">
                <a16:creationId xmlns:a16="http://schemas.microsoft.com/office/drawing/2014/main" id="{D114003D-4C51-9AC9-09D8-123E62C8C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3682" y="411021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9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51"/>
                                        </p:tgtEl>
                                        <p:attrNameLst>
                                          <p:attrName>style.visibility</p:attrName>
                                        </p:attrNameLst>
                                      </p:cBhvr>
                                      <p:to>
                                        <p:strVal val="visible"/>
                                      </p:to>
                                    </p:set>
                                    <p:animEffect transition="in" filter="fade">
                                      <p:cBhvr>
                                        <p:cTn id="3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5E73D-EF72-FFA6-F7FB-AE151216C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A85CB4-2230-A295-9928-DD6EA2A37F67}"/>
              </a:ext>
            </a:extLst>
          </p:cNvPr>
          <p:cNvSpPr>
            <a:spLocks noGrp="1"/>
          </p:cNvSpPr>
          <p:nvPr>
            <p:ph type="title"/>
          </p:nvPr>
        </p:nvSpPr>
        <p:spPr/>
        <p:txBody>
          <a:bodyPr/>
          <a:lstStyle/>
          <a:p>
            <a:r>
              <a:rPr lang="en-US" sz="4800" dirty="0">
                <a:solidFill>
                  <a:srgbClr val="120E23"/>
                </a:solidFill>
              </a:rPr>
              <a:t>IntelliJ IDEA</a:t>
            </a:r>
            <a:endParaRPr lang="en-IN" sz="4800" dirty="0"/>
          </a:p>
        </p:txBody>
      </p:sp>
      <p:sp>
        <p:nvSpPr>
          <p:cNvPr id="5" name="Slide Number Placeholder 4">
            <a:extLst>
              <a:ext uri="{FF2B5EF4-FFF2-40B4-BE49-F238E27FC236}">
                <a16:creationId xmlns:a16="http://schemas.microsoft.com/office/drawing/2014/main" id="{71D37CD7-DEAB-9451-E726-D13471D636AE}"/>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36</a:t>
            </a:fld>
            <a:endParaRPr lang="en-US" dirty="0"/>
          </a:p>
        </p:txBody>
      </p:sp>
      <p:sp>
        <p:nvSpPr>
          <p:cNvPr id="8" name="Text Placeholder 2">
            <a:extLst>
              <a:ext uri="{FF2B5EF4-FFF2-40B4-BE49-F238E27FC236}">
                <a16:creationId xmlns:a16="http://schemas.microsoft.com/office/drawing/2014/main" id="{D27E5D65-6678-2066-1F8B-36FDC7A5D8A6}"/>
              </a:ext>
            </a:extLst>
          </p:cNvPr>
          <p:cNvSpPr txBox="1">
            <a:spLocks/>
          </p:cNvSpPr>
          <p:nvPr/>
        </p:nvSpPr>
        <p:spPr>
          <a:xfrm>
            <a:off x="415600" y="1586751"/>
            <a:ext cx="11433708"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Using IntelliJ IDEA:</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Open IntelliJ IDEA and create a new project.</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Select Spring Initializr under the New Project menu.</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Configure the project metadata and add required dependencies.</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IntelliJ will set up the project and download the necessary dependencies.</a:t>
            </a:r>
          </a:p>
        </p:txBody>
      </p:sp>
      <p:pic>
        <p:nvPicPr>
          <p:cNvPr id="3074" name="Picture 2">
            <a:extLst>
              <a:ext uri="{FF2B5EF4-FFF2-40B4-BE49-F238E27FC236}">
                <a16:creationId xmlns:a16="http://schemas.microsoft.com/office/drawing/2014/main" id="{F14746DD-1DA5-40B0-7C10-2906A8FC6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1246" y="4402933"/>
            <a:ext cx="2175468" cy="217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44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74"/>
                                        </p:tgtEl>
                                        <p:attrNameLst>
                                          <p:attrName>style.visibility</p:attrName>
                                        </p:attrNameLst>
                                      </p:cBhvr>
                                      <p:to>
                                        <p:strVal val="visible"/>
                                      </p:to>
                                    </p:set>
                                    <p:animEffect transition="in" filter="fade">
                                      <p:cBhvr>
                                        <p:cTn id="3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F9621-5939-1F4D-3A8B-B32E95F63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F394D-8F7D-8C9C-7DC4-56275F92322D}"/>
              </a:ext>
            </a:extLst>
          </p:cNvPr>
          <p:cNvSpPr>
            <a:spLocks noGrp="1"/>
          </p:cNvSpPr>
          <p:nvPr>
            <p:ph type="title"/>
          </p:nvPr>
        </p:nvSpPr>
        <p:spPr/>
        <p:txBody>
          <a:bodyPr/>
          <a:lstStyle/>
          <a:p>
            <a:r>
              <a:rPr lang="en-US" sz="4800" dirty="0">
                <a:solidFill>
                  <a:srgbClr val="120E23"/>
                </a:solidFill>
              </a:rPr>
              <a:t>Eclipse with Spring Tools Suite</a:t>
            </a:r>
            <a:endParaRPr lang="en-IN" sz="4800" dirty="0"/>
          </a:p>
        </p:txBody>
      </p:sp>
      <p:sp>
        <p:nvSpPr>
          <p:cNvPr id="5" name="Slide Number Placeholder 4">
            <a:extLst>
              <a:ext uri="{FF2B5EF4-FFF2-40B4-BE49-F238E27FC236}">
                <a16:creationId xmlns:a16="http://schemas.microsoft.com/office/drawing/2014/main" id="{5F2A985B-E9C7-D0B9-1643-AC629BB5FCE1}"/>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37</a:t>
            </a:fld>
            <a:endParaRPr lang="en-US" dirty="0"/>
          </a:p>
        </p:txBody>
      </p:sp>
      <p:sp>
        <p:nvSpPr>
          <p:cNvPr id="8" name="Text Placeholder 2">
            <a:extLst>
              <a:ext uri="{FF2B5EF4-FFF2-40B4-BE49-F238E27FC236}">
                <a16:creationId xmlns:a16="http://schemas.microsoft.com/office/drawing/2014/main" id="{F3EC4B55-2B7D-F250-992F-14F3404E04EC}"/>
              </a:ext>
            </a:extLst>
          </p:cNvPr>
          <p:cNvSpPr txBox="1">
            <a:spLocks/>
          </p:cNvSpPr>
          <p:nvPr/>
        </p:nvSpPr>
        <p:spPr>
          <a:xfrm>
            <a:off x="415600" y="1586751"/>
            <a:ext cx="11433708"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Using Eclipse with Spring Tools Suite (STS):</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Install the Spring Tools Suite plugin in Eclipse.</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Go to File &gt; New &gt; Spring Starter Project.</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Fill in the project metadata (group ID, artifact ID, etc.) and add dependencies.</a:t>
            </a:r>
          </a:p>
          <a:p>
            <a:pPr marL="998538" lvl="1" indent="-541338">
              <a:lnSpc>
                <a:spcPct val="150000"/>
              </a:lnSpc>
              <a:buSzPct val="85000"/>
              <a:buFont typeface="Wingdings" panose="05000000000000000000" pitchFamily="2" charset="2"/>
              <a:buChar char="q"/>
              <a:defRPr/>
            </a:pPr>
            <a:r>
              <a:rPr lang="en-US"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Eclipse will create and configure the Spring Boot project.</a:t>
            </a:r>
          </a:p>
        </p:txBody>
      </p:sp>
      <p:pic>
        <p:nvPicPr>
          <p:cNvPr id="4098" name="Picture 2">
            <a:extLst>
              <a:ext uri="{FF2B5EF4-FFF2-40B4-BE49-F238E27FC236}">
                <a16:creationId xmlns:a16="http://schemas.microsoft.com/office/drawing/2014/main" id="{D1D17996-F2D6-CA4E-348E-AFA15561E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0367" y="4756899"/>
            <a:ext cx="44196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03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98"/>
                                        </p:tgtEl>
                                        <p:attrNameLst>
                                          <p:attrName>style.visibility</p:attrName>
                                        </p:attrNameLst>
                                      </p:cBhvr>
                                      <p:to>
                                        <p:strVal val="visible"/>
                                      </p:to>
                                    </p:set>
                                    <p:animEffect transition="in" filter="fade">
                                      <p:cBhvr>
                                        <p:cTn id="3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7C6FC-5A35-3E72-0B4B-1C7F6C43A36B}"/>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E83A4115-CA4F-5F99-63DA-6BB18DAFD844}"/>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Spring Boot Annotations</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65662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1F9AE-C3D2-7577-89A9-65DA5B6D09B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5613FFD-374F-E5DC-7EBB-AB75D34575A6}"/>
              </a:ext>
            </a:extLst>
          </p:cNvPr>
          <p:cNvSpPr txBox="1">
            <a:spLocks noGrp="1"/>
          </p:cNvSpPr>
          <p:nvPr>
            <p:ph type="title"/>
          </p:nvPr>
        </p:nvSpPr>
        <p:spPr>
          <a:xfrm>
            <a:off x="2483618" y="1409644"/>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Spring Boot Annotations</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70BB2517-E9F3-7175-7CB2-11596710A399}"/>
              </a:ext>
            </a:extLst>
          </p:cNvPr>
          <p:cNvSpPr txBox="1"/>
          <p:nvPr/>
        </p:nvSpPr>
        <p:spPr>
          <a:xfrm>
            <a:off x="1644580" y="2408336"/>
            <a:ext cx="8902840" cy="2205219"/>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rgbClr val="404040"/>
                </a:solidFill>
                <a:latin typeface="Cambria" panose="02040503050406030204" pitchFamily="18" charset="0"/>
                <a:ea typeface="Cambria" panose="02040503050406030204" pitchFamily="18" charset="0"/>
                <a:cs typeface="Arial"/>
              </a:rPr>
              <a:t>Spring Boot is a project that is built on the top of the Spring Framework. It provides an easier and faster way to set up, configure, and run both simple and web-based applications. It is a Spring module that provides the </a:t>
            </a:r>
            <a:r>
              <a:rPr lang="en-US" sz="2400" b="1" spc="-147" dirty="0">
                <a:solidFill>
                  <a:srgbClr val="404040"/>
                </a:solidFill>
                <a:latin typeface="Cambria" panose="02040503050406030204" pitchFamily="18" charset="0"/>
                <a:ea typeface="Cambria" panose="02040503050406030204" pitchFamily="18" charset="0"/>
                <a:cs typeface="Arial"/>
              </a:rPr>
              <a:t>RAD (Rapid Application Development)</a:t>
            </a:r>
            <a:r>
              <a:rPr lang="en-US" sz="2400" spc="-147" dirty="0">
                <a:solidFill>
                  <a:srgbClr val="404040"/>
                </a:solidFill>
                <a:latin typeface="Cambria" panose="02040503050406030204" pitchFamily="18" charset="0"/>
                <a:ea typeface="Cambria" panose="02040503050406030204" pitchFamily="18" charset="0"/>
                <a:cs typeface="Arial"/>
              </a:rPr>
              <a:t> feature to the Spring Framework. It is used to create a stand-alone Spring-based application that you can just run because it needs minimal Spring configuration.</a:t>
            </a:r>
          </a:p>
        </p:txBody>
      </p:sp>
      <p:sp>
        <p:nvSpPr>
          <p:cNvPr id="4" name="object 3">
            <a:extLst>
              <a:ext uri="{FF2B5EF4-FFF2-40B4-BE49-F238E27FC236}">
                <a16:creationId xmlns:a16="http://schemas.microsoft.com/office/drawing/2014/main" id="{152786B8-6067-F6D4-686A-5F8B13A5EBC4}"/>
              </a:ext>
            </a:extLst>
          </p:cNvPr>
          <p:cNvSpPr txBox="1"/>
          <p:nvPr/>
        </p:nvSpPr>
        <p:spPr>
          <a:xfrm>
            <a:off x="1644580" y="5740601"/>
            <a:ext cx="8902840" cy="377155"/>
          </a:xfrm>
          <a:prstGeom prst="rect">
            <a:avLst/>
          </a:prstGeom>
        </p:spPr>
        <p:txBody>
          <a:bodyPr vert="horz" wrap="square" lIns="0" tIns="11430" rIns="0" bIns="0" rtlCol="0">
            <a:spAutoFit/>
          </a:bodyPr>
          <a:lstStyle/>
          <a:p>
            <a:pPr marL="8467" marR="3387" algn="ctr">
              <a:lnSpc>
                <a:spcPct val="99100"/>
              </a:lnSpc>
              <a:spcBef>
                <a:spcPts val="90"/>
              </a:spcBef>
            </a:pPr>
            <a:r>
              <a:rPr lang="en-US" sz="2400" b="1" spc="-147" dirty="0">
                <a:solidFill>
                  <a:srgbClr val="FF0000"/>
                </a:solidFill>
                <a:latin typeface="Cambria" panose="02040503050406030204" pitchFamily="18" charset="0"/>
                <a:ea typeface="Cambria" panose="02040503050406030204" pitchFamily="18" charset="0"/>
                <a:cs typeface="Arial"/>
              </a:rPr>
              <a:t>Note: </a:t>
            </a:r>
            <a:r>
              <a:rPr lang="en-US" sz="2400" spc="-147" dirty="0">
                <a:solidFill>
                  <a:srgbClr val="404040"/>
                </a:solidFill>
                <a:latin typeface="Cambria" panose="02040503050406030204" pitchFamily="18" charset="0"/>
                <a:ea typeface="Cambria" panose="02040503050406030204" pitchFamily="18" charset="0"/>
                <a:cs typeface="Arial"/>
              </a:rPr>
              <a:t>For more details, please visit the given link </a:t>
            </a:r>
            <a:r>
              <a:rPr lang="en-US" sz="2400" spc="-147" dirty="0">
                <a:solidFill>
                  <a:srgbClr val="404040"/>
                </a:solidFill>
                <a:latin typeface="Cambria" panose="02040503050406030204" pitchFamily="18" charset="0"/>
                <a:ea typeface="Cambria" panose="02040503050406030204" pitchFamily="18" charset="0"/>
                <a:cs typeface="Arial"/>
                <a:hlinkClick r:id="rId2" action="ppaction://hlinkfile"/>
              </a:rPr>
              <a:t>Spring Boot Annotations</a:t>
            </a:r>
            <a:endParaRPr lang="en-US" sz="2400" spc="-147" dirty="0">
              <a:solidFill>
                <a:srgbClr val="404040"/>
              </a:solidFill>
              <a:latin typeface="Cambria" panose="02040503050406030204" pitchFamily="18" charset="0"/>
              <a:ea typeface="Cambria" panose="02040503050406030204" pitchFamily="18" charset="0"/>
              <a:cs typeface="Arial"/>
            </a:endParaRPr>
          </a:p>
        </p:txBody>
      </p:sp>
    </p:spTree>
    <p:extLst>
      <p:ext uri="{BB962C8B-B14F-4D97-AF65-F5344CB8AC3E}">
        <p14:creationId xmlns:p14="http://schemas.microsoft.com/office/powerpoint/2010/main" val="56915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EB77FC-6752-181F-6B97-5C61D2B36C85}"/>
              </a:ext>
            </a:extLst>
          </p:cNvPr>
          <p:cNvSpPr>
            <a:spLocks noGrp="1"/>
          </p:cNvSpPr>
          <p:nvPr>
            <p:ph type="sldNum" sz="quarter" idx="12"/>
          </p:nvPr>
        </p:nvSpPr>
        <p:spPr/>
        <p:txBody>
          <a:bodyPr/>
          <a:lstStyle/>
          <a:p>
            <a:fld id="{294A09A9-5501-47C1-A89A-A340965A2BE2}" type="slidenum">
              <a:rPr lang="en-US" smtClean="0"/>
              <a:t>4</a:t>
            </a:fld>
            <a:endParaRPr lang="en-US" dirty="0"/>
          </a:p>
        </p:txBody>
      </p:sp>
      <p:pic>
        <p:nvPicPr>
          <p:cNvPr id="6" name="Picture 5" descr="A screenshot of a computer&#10;&#10;Description automatically generated">
            <a:extLst>
              <a:ext uri="{FF2B5EF4-FFF2-40B4-BE49-F238E27FC236}">
                <a16:creationId xmlns:a16="http://schemas.microsoft.com/office/drawing/2014/main" id="{84E06C1D-123A-9616-D0C2-E1A7B7BAD657}"/>
              </a:ext>
            </a:extLst>
          </p:cNvPr>
          <p:cNvPicPr>
            <a:picLocks noChangeAspect="1"/>
          </p:cNvPicPr>
          <p:nvPr/>
        </p:nvPicPr>
        <p:blipFill>
          <a:blip r:embed="rId2"/>
          <a:srcRect l="23348" t="27006" r="23938" b="22506"/>
          <a:stretch/>
        </p:blipFill>
        <p:spPr>
          <a:xfrm>
            <a:off x="723482" y="1650692"/>
            <a:ext cx="6601714" cy="3556615"/>
          </a:xfrm>
          <a:prstGeom prst="rect">
            <a:avLst/>
          </a:prstGeom>
        </p:spPr>
      </p:pic>
      <p:sp>
        <p:nvSpPr>
          <p:cNvPr id="8" name="Rectangle: Rounded Corners 7">
            <a:extLst>
              <a:ext uri="{FF2B5EF4-FFF2-40B4-BE49-F238E27FC236}">
                <a16:creationId xmlns:a16="http://schemas.microsoft.com/office/drawing/2014/main" id="{22009739-9F18-08C7-867F-A682AAFA3958}"/>
              </a:ext>
            </a:extLst>
          </p:cNvPr>
          <p:cNvSpPr/>
          <p:nvPr/>
        </p:nvSpPr>
        <p:spPr>
          <a:xfrm>
            <a:off x="8837552" y="3638721"/>
            <a:ext cx="2289296" cy="823464"/>
          </a:xfrm>
          <a:prstGeom prst="roundRect">
            <a:avLst>
              <a:gd name="adj" fmla="val 15145"/>
            </a:avLst>
          </a:prstGeom>
          <a:solidFill>
            <a:schemeClr val="tx1"/>
          </a:solidFill>
          <a:ln w="28575" cap="flat" cmpd="sng" algn="ctr">
            <a:noFill/>
            <a:prstDash val="solid"/>
            <a:miter lim="800000"/>
          </a:ln>
          <a:effectLst/>
        </p:spPr>
        <p:txBody>
          <a:bodyPr wrap="square" tIns="91440" bIns="91440" rtlCol="0" anchor="ctr"/>
          <a:lstStyle/>
          <a:p>
            <a:pPr algn="ctr">
              <a:defRPr/>
            </a:pPr>
            <a:r>
              <a:rPr lang="en-US" sz="2400" noProof="1">
                <a:solidFill>
                  <a:schemeClr val="bg1"/>
                </a:solidFill>
                <a:latin typeface="Cambria" panose="02040503050406030204" pitchFamily="18" charset="0"/>
                <a:ea typeface="Cambria" panose="02040503050406030204" pitchFamily="18" charset="0"/>
              </a:rPr>
              <a:t>Deploy</a:t>
            </a:r>
            <a:endParaRPr lang="en-US" sz="2000" b="1" noProof="1">
              <a:solidFill>
                <a:schemeClr val="bg1"/>
              </a:solidFill>
              <a:latin typeface="Cambria" panose="02040503050406030204" pitchFamily="18" charset="0"/>
              <a:ea typeface="Cambria" panose="02040503050406030204" pitchFamily="18" charset="0"/>
            </a:endParaRPr>
          </a:p>
        </p:txBody>
      </p:sp>
      <p:sp>
        <p:nvSpPr>
          <p:cNvPr id="9" name="Rectangle: Rounded Corners 8">
            <a:extLst>
              <a:ext uri="{FF2B5EF4-FFF2-40B4-BE49-F238E27FC236}">
                <a16:creationId xmlns:a16="http://schemas.microsoft.com/office/drawing/2014/main" id="{6D48091E-977C-1380-8C89-A6BB6D12CBDC}"/>
              </a:ext>
            </a:extLst>
          </p:cNvPr>
          <p:cNvSpPr/>
          <p:nvPr/>
        </p:nvSpPr>
        <p:spPr>
          <a:xfrm>
            <a:off x="8837552" y="2546921"/>
            <a:ext cx="2289296" cy="823464"/>
          </a:xfrm>
          <a:prstGeom prst="roundRect">
            <a:avLst>
              <a:gd name="adj" fmla="val 15145"/>
            </a:avLst>
          </a:prstGeom>
          <a:solidFill>
            <a:schemeClr val="tx1"/>
          </a:solidFill>
          <a:ln w="28575" cap="flat" cmpd="sng" algn="ctr">
            <a:noFill/>
            <a:prstDash val="solid"/>
            <a:miter lim="800000"/>
          </a:ln>
          <a:effectLst/>
        </p:spPr>
        <p:txBody>
          <a:bodyPr wrap="square" tIns="91440" bIns="91440" rtlCol="0" anchor="ctr"/>
          <a:lstStyle/>
          <a:p>
            <a:pPr algn="ctr"/>
            <a:r>
              <a:rPr lang="en-US" sz="2400" noProof="1">
                <a:solidFill>
                  <a:schemeClr val="bg1"/>
                </a:solidFill>
                <a:latin typeface="Cambria" panose="02040503050406030204" pitchFamily="18" charset="0"/>
                <a:ea typeface="Cambria" panose="02040503050406030204" pitchFamily="18" charset="0"/>
              </a:rPr>
              <a:t>Develop</a:t>
            </a:r>
            <a:endParaRPr lang="en-US" sz="2000" noProof="1">
              <a:solidFill>
                <a:schemeClr val="bg1"/>
              </a:solidFill>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id="{BA29A1E5-57CD-BA72-77B5-0D7369162FE4}"/>
              </a:ext>
            </a:extLst>
          </p:cNvPr>
          <p:cNvSpPr txBox="1"/>
          <p:nvPr/>
        </p:nvSpPr>
        <p:spPr>
          <a:xfrm>
            <a:off x="8791156" y="1607606"/>
            <a:ext cx="2382088" cy="646331"/>
          </a:xfrm>
          <a:prstGeom prst="rect">
            <a:avLst/>
          </a:prstGeom>
          <a:noFill/>
        </p:spPr>
        <p:txBody>
          <a:bodyPr wrap="square">
            <a:spAutoFit/>
          </a:bodyPr>
          <a:lstStyle/>
          <a:p>
            <a:r>
              <a:rPr kumimoji="0" lang="en-US" sz="3600" b="1" i="0" u="none" strike="noStrike" kern="1200" cap="none" spc="0" normalizeH="0" baseline="0" noProof="0" dirty="0">
                <a:ln>
                  <a:noFill/>
                </a:ln>
                <a:solidFill>
                  <a:srgbClr val="120E23"/>
                </a:solidFill>
                <a:effectLst/>
                <a:uLnTx/>
                <a:uFillTx/>
                <a:latin typeface="Cambria" panose="02040503050406030204" pitchFamily="18" charset="0"/>
                <a:ea typeface="Cambria" panose="02040503050406030204" pitchFamily="18" charset="0"/>
                <a:cs typeface="+mj-cs"/>
              </a:rPr>
              <a:t>Principles</a:t>
            </a:r>
            <a:endParaRPr lang="en-IN" sz="1200" dirty="0"/>
          </a:p>
        </p:txBody>
      </p:sp>
    </p:spTree>
    <p:extLst>
      <p:ext uri="{BB962C8B-B14F-4D97-AF65-F5344CB8AC3E}">
        <p14:creationId xmlns:p14="http://schemas.microsoft.com/office/powerpoint/2010/main" val="13969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BF833-8EB5-0A3D-C051-D121EDE63A8F}"/>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5998BF28-FB61-218B-A97D-1DBE1C52C9E4}"/>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Spring Boot Application Properties</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79273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DF80C-1537-BEFE-3494-A770F562130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2FAEDDF-4E3F-A5CE-CBF1-B7E0FE52B4F5}"/>
              </a:ext>
            </a:extLst>
          </p:cNvPr>
          <p:cNvSpPr txBox="1">
            <a:spLocks noGrp="1"/>
          </p:cNvSpPr>
          <p:nvPr>
            <p:ph type="title"/>
          </p:nvPr>
        </p:nvSpPr>
        <p:spPr>
          <a:xfrm>
            <a:off x="2258367" y="1906600"/>
            <a:ext cx="7675266"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Spring Boot Application Properties</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C07D3BED-C117-7B2E-903C-72819D94B5DB}"/>
              </a:ext>
            </a:extLst>
          </p:cNvPr>
          <p:cNvSpPr txBox="1"/>
          <p:nvPr/>
        </p:nvSpPr>
        <p:spPr>
          <a:xfrm>
            <a:off x="1644580" y="2905292"/>
            <a:ext cx="8902840" cy="1473993"/>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rgbClr val="404040"/>
                </a:solidFill>
                <a:latin typeface="Cambria" panose="02040503050406030204" pitchFamily="18" charset="0"/>
                <a:ea typeface="Cambria" panose="02040503050406030204" pitchFamily="18" charset="0"/>
                <a:cs typeface="Arial"/>
              </a:rPr>
              <a:t>Spring Boot provides various properties that can be configured in the </a:t>
            </a:r>
            <a:r>
              <a:rPr lang="en-US" sz="2400" spc="-147" dirty="0" err="1">
                <a:solidFill>
                  <a:srgbClr val="404040"/>
                </a:solidFill>
                <a:latin typeface="Cambria" panose="02040503050406030204" pitchFamily="18" charset="0"/>
                <a:ea typeface="Cambria" panose="02040503050406030204" pitchFamily="18" charset="0"/>
                <a:cs typeface="Arial"/>
              </a:rPr>
              <a:t>application.properties</a:t>
            </a:r>
            <a:r>
              <a:rPr lang="en-US" sz="2400" spc="-147" dirty="0">
                <a:solidFill>
                  <a:srgbClr val="404040"/>
                </a:solidFill>
                <a:latin typeface="Cambria" panose="02040503050406030204" pitchFamily="18" charset="0"/>
                <a:ea typeface="Cambria" panose="02040503050406030204" pitchFamily="18" charset="0"/>
                <a:cs typeface="Arial"/>
              </a:rPr>
              <a:t> file. The properties have default values. We can set a property(s) for the Spring Boot application. Spring Boot also allows us to define our own property if required.</a:t>
            </a:r>
          </a:p>
        </p:txBody>
      </p:sp>
    </p:spTree>
    <p:extLst>
      <p:ext uri="{BB962C8B-B14F-4D97-AF65-F5344CB8AC3E}">
        <p14:creationId xmlns:p14="http://schemas.microsoft.com/office/powerpoint/2010/main" val="2676348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97B24-C689-D189-EC28-5EA8DDC19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9A4483-41BA-DD29-CA0A-1C13DFEEAF62}"/>
              </a:ext>
            </a:extLst>
          </p:cNvPr>
          <p:cNvSpPr>
            <a:spLocks noGrp="1"/>
          </p:cNvSpPr>
          <p:nvPr>
            <p:ph type="title"/>
          </p:nvPr>
        </p:nvSpPr>
        <p:spPr/>
        <p:txBody>
          <a:bodyPr/>
          <a:lstStyle/>
          <a:p>
            <a:r>
              <a:rPr lang="en-US" sz="4800" dirty="0">
                <a:solidFill>
                  <a:srgbClr val="120E23"/>
                </a:solidFill>
              </a:rPr>
              <a:t>Spring Boot Application Properties</a:t>
            </a:r>
            <a:endParaRPr lang="en-IN" sz="4800" dirty="0"/>
          </a:p>
        </p:txBody>
      </p:sp>
      <p:sp>
        <p:nvSpPr>
          <p:cNvPr id="5" name="Slide Number Placeholder 4">
            <a:extLst>
              <a:ext uri="{FF2B5EF4-FFF2-40B4-BE49-F238E27FC236}">
                <a16:creationId xmlns:a16="http://schemas.microsoft.com/office/drawing/2014/main" id="{5C77D87E-555D-B135-EF52-B2F71540C58D}"/>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42</a:t>
            </a:fld>
            <a:endParaRPr lang="en-US" dirty="0"/>
          </a:p>
        </p:txBody>
      </p:sp>
      <p:sp>
        <p:nvSpPr>
          <p:cNvPr id="3" name="Rectangle: Rounded Corners 2">
            <a:extLst>
              <a:ext uri="{FF2B5EF4-FFF2-40B4-BE49-F238E27FC236}">
                <a16:creationId xmlns:a16="http://schemas.microsoft.com/office/drawing/2014/main" id="{3DDE0F14-D44F-EAB4-8C81-12C1AA0D17E2}"/>
              </a:ext>
            </a:extLst>
          </p:cNvPr>
          <p:cNvSpPr/>
          <p:nvPr/>
        </p:nvSpPr>
        <p:spPr>
          <a:xfrm>
            <a:off x="2206779" y="1639514"/>
            <a:ext cx="7778442" cy="1532724"/>
          </a:xfrm>
          <a:prstGeom prst="roundRect">
            <a:avLst>
              <a:gd name="adj" fmla="val 17616"/>
            </a:avLst>
          </a:prstGeom>
          <a:noFill/>
          <a:ln w="28575" cap="flat" cmpd="sng" algn="ctr">
            <a:solidFill>
              <a:schemeClr val="accent6">
                <a:lumMod val="75000"/>
              </a:schemeClr>
            </a:solidFill>
            <a:prstDash val="solid"/>
            <a:miter lim="800000"/>
          </a:ln>
          <a:effectLst/>
        </p:spPr>
        <p:txBody>
          <a:bodyPr wrap="square" tIns="91440" bIns="91440" rtlCol="0" anchor="ctr"/>
          <a:lstStyle/>
          <a:p>
            <a:pPr algn="ctr">
              <a:defRPr/>
            </a:pPr>
            <a:r>
              <a:rPr lang="en-US" sz="2000" b="1" noProof="1">
                <a:latin typeface="Cambria" panose="02040503050406030204" pitchFamily="18" charset="0"/>
                <a:ea typeface="Cambria" panose="02040503050406030204" pitchFamily="18" charset="0"/>
              </a:rPr>
              <a:t>Spring Boot 3.4.0</a:t>
            </a:r>
            <a:r>
              <a:rPr lang="en-US" sz="2000" noProof="1">
                <a:latin typeface="Cambria" panose="02040503050406030204" pitchFamily="18" charset="0"/>
                <a:ea typeface="Cambria" panose="02040503050406030204" pitchFamily="18" charset="0"/>
              </a:rPr>
              <a:t>, launched on NSpring Boot Framework comes with a built-in mechanism for application configuration using a file called application.properties. It is located inside the src/main/resources folder, as shown in the following figure.</a:t>
            </a:r>
            <a:endParaRPr lang="en-US" sz="2000" b="1" noProof="1">
              <a:latin typeface="Cambria" panose="02040503050406030204" pitchFamily="18" charset="0"/>
              <a:ea typeface="Cambria" panose="02040503050406030204" pitchFamily="18" charset="0"/>
            </a:endParaRPr>
          </a:p>
        </p:txBody>
      </p:sp>
      <p:cxnSp>
        <p:nvCxnSpPr>
          <p:cNvPr id="11" name="Connector: Curved 10">
            <a:extLst>
              <a:ext uri="{FF2B5EF4-FFF2-40B4-BE49-F238E27FC236}">
                <a16:creationId xmlns:a16="http://schemas.microsoft.com/office/drawing/2014/main" id="{64D05E88-2623-C8BF-3CD0-5B8F5B72481D}"/>
              </a:ext>
            </a:extLst>
          </p:cNvPr>
          <p:cNvCxnSpPr>
            <a:cxnSpLocks/>
          </p:cNvCxnSpPr>
          <p:nvPr/>
        </p:nvCxnSpPr>
        <p:spPr>
          <a:xfrm rot="16200000" flipH="1">
            <a:off x="3649381" y="3072254"/>
            <a:ext cx="847103" cy="1359877"/>
          </a:xfrm>
          <a:prstGeom prst="curvedConnector2">
            <a:avLst/>
          </a:prstGeom>
          <a:ln w="28575">
            <a:solidFill>
              <a:srgbClr val="171717"/>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Spring Boot application properties">
            <a:extLst>
              <a:ext uri="{FF2B5EF4-FFF2-40B4-BE49-F238E27FC236}">
                <a16:creationId xmlns:a16="http://schemas.microsoft.com/office/drawing/2014/main" id="{34D16BB4-FA22-F93D-0501-3BAF6B209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7141" y="3377749"/>
            <a:ext cx="3202508" cy="316794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03CA25FB-B0DA-60E7-BA77-2B51231B9DB4}"/>
              </a:ext>
            </a:extLst>
          </p:cNvPr>
          <p:cNvCxnSpPr>
            <a:cxnSpLocks/>
          </p:cNvCxnSpPr>
          <p:nvPr/>
        </p:nvCxnSpPr>
        <p:spPr>
          <a:xfrm flipV="1">
            <a:off x="4290646" y="3657598"/>
            <a:ext cx="100484" cy="200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449FE1-073E-743C-82C3-A88DA8DB3B79}"/>
              </a:ext>
            </a:extLst>
          </p:cNvPr>
          <p:cNvCxnSpPr>
            <a:cxnSpLocks/>
          </p:cNvCxnSpPr>
          <p:nvPr/>
        </p:nvCxnSpPr>
        <p:spPr>
          <a:xfrm flipV="1">
            <a:off x="4443046" y="3938951"/>
            <a:ext cx="232354" cy="72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29F948-4B17-477F-0CF4-CA401A87AE88}"/>
              </a:ext>
            </a:extLst>
          </p:cNvPr>
          <p:cNvCxnSpPr>
            <a:cxnSpLocks/>
          </p:cNvCxnSpPr>
          <p:nvPr/>
        </p:nvCxnSpPr>
        <p:spPr>
          <a:xfrm flipV="1">
            <a:off x="4391130" y="3751353"/>
            <a:ext cx="242619" cy="142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AFFD66-1A88-5DEC-BF6F-76DA37020295}"/>
              </a:ext>
            </a:extLst>
          </p:cNvPr>
          <p:cNvCxnSpPr>
            <a:cxnSpLocks/>
          </p:cNvCxnSpPr>
          <p:nvPr/>
        </p:nvCxnSpPr>
        <p:spPr>
          <a:xfrm flipV="1">
            <a:off x="3840362" y="4175744"/>
            <a:ext cx="212365" cy="870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BAB410-73AC-A978-580A-444FEF431382}"/>
              </a:ext>
            </a:extLst>
          </p:cNvPr>
          <p:cNvCxnSpPr>
            <a:cxnSpLocks/>
          </p:cNvCxnSpPr>
          <p:nvPr/>
        </p:nvCxnSpPr>
        <p:spPr>
          <a:xfrm flipV="1">
            <a:off x="4052727" y="4370475"/>
            <a:ext cx="160882" cy="234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38A863-F715-09FC-F554-CEE3802040B5}"/>
              </a:ext>
            </a:extLst>
          </p:cNvPr>
          <p:cNvCxnSpPr>
            <a:cxnSpLocks/>
          </p:cNvCxnSpPr>
          <p:nvPr/>
        </p:nvCxnSpPr>
        <p:spPr>
          <a:xfrm flipV="1">
            <a:off x="3840362" y="4283750"/>
            <a:ext cx="288565" cy="173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0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122"/>
                                        </p:tgtEl>
                                        <p:attrNameLst>
                                          <p:attrName>style.visibility</p:attrName>
                                        </p:attrNameLst>
                                      </p:cBhvr>
                                      <p:to>
                                        <p:strVal val="visible"/>
                                      </p:to>
                                    </p:set>
                                    <p:animEffect transition="in" filter="fade">
                                      <p:cBhvr>
                                        <p:cTn id="3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1ED88-9A00-952E-2BC6-E32009671D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CD83E0-FE9E-DB4E-221D-2A47099C0486}"/>
              </a:ext>
            </a:extLst>
          </p:cNvPr>
          <p:cNvSpPr>
            <a:spLocks noGrp="1"/>
          </p:cNvSpPr>
          <p:nvPr>
            <p:ph type="title"/>
          </p:nvPr>
        </p:nvSpPr>
        <p:spPr/>
        <p:txBody>
          <a:bodyPr/>
          <a:lstStyle/>
          <a:p>
            <a:r>
              <a:rPr lang="en-US" dirty="0">
                <a:solidFill>
                  <a:srgbClr val="120E23"/>
                </a:solidFill>
              </a:rPr>
              <a:t>Spring Boot Property Categories</a:t>
            </a:r>
            <a:endParaRPr lang="en-IN" dirty="0"/>
          </a:p>
        </p:txBody>
      </p:sp>
      <p:sp>
        <p:nvSpPr>
          <p:cNvPr id="5" name="Slide Number Placeholder 4">
            <a:extLst>
              <a:ext uri="{FF2B5EF4-FFF2-40B4-BE49-F238E27FC236}">
                <a16:creationId xmlns:a16="http://schemas.microsoft.com/office/drawing/2014/main" id="{1E68DA01-7D10-23FA-9818-3C99F65CEFDE}"/>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43</a:t>
            </a:fld>
            <a:endParaRPr lang="en-US" dirty="0"/>
          </a:p>
        </p:txBody>
      </p:sp>
      <p:graphicFrame>
        <p:nvGraphicFramePr>
          <p:cNvPr id="4" name="Diagram 3">
            <a:extLst>
              <a:ext uri="{FF2B5EF4-FFF2-40B4-BE49-F238E27FC236}">
                <a16:creationId xmlns:a16="http://schemas.microsoft.com/office/drawing/2014/main" id="{84715EB5-8277-9376-020C-DA2A1C459087}"/>
              </a:ext>
            </a:extLst>
          </p:cNvPr>
          <p:cNvGraphicFramePr/>
          <p:nvPr>
            <p:extLst>
              <p:ext uri="{D42A27DB-BD31-4B8C-83A1-F6EECF244321}">
                <p14:modId xmlns:p14="http://schemas.microsoft.com/office/powerpoint/2010/main" val="366468208"/>
              </p:ext>
            </p:extLst>
          </p:nvPr>
        </p:nvGraphicFramePr>
        <p:xfrm>
          <a:off x="1719531" y="1597688"/>
          <a:ext cx="8752938" cy="5064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8894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B504B-971C-ADD2-CC96-C49212EA3BEA}"/>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5F014BC7-5149-55CD-CB00-CD86589430C5}"/>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Spring Data JPA</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71730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4FEBB3F1-5AAA-BB02-368C-53BD7BC89B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70919C9-0A2D-4E4B-2194-DF3EF820C462}"/>
              </a:ext>
            </a:extLst>
          </p:cNvPr>
          <p:cNvSpPr txBox="1">
            <a:spLocks noGrp="1"/>
          </p:cNvSpPr>
          <p:nvPr>
            <p:ph type="title"/>
          </p:nvPr>
        </p:nvSpPr>
        <p:spPr>
          <a:xfrm>
            <a:off x="2258367" y="1906600"/>
            <a:ext cx="7675266"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F15B2A"/>
                </a:solidFill>
                <a:latin typeface="Cambria" panose="02040503050406030204" pitchFamily="18" charset="0"/>
                <a:ea typeface="Cambria" panose="02040503050406030204" pitchFamily="18" charset="0"/>
              </a:rPr>
              <a:t>Spring Data JPA</a:t>
            </a:r>
            <a:endParaRPr lang="en-US" sz="3600" dirty="0">
              <a:solidFill>
                <a:srgbClr val="F15B2A"/>
              </a:solidFill>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411FDF4B-ECC6-CD81-C4BF-7EA7AE4B5E82}"/>
              </a:ext>
            </a:extLst>
          </p:cNvPr>
          <p:cNvSpPr txBox="1"/>
          <p:nvPr/>
        </p:nvSpPr>
        <p:spPr>
          <a:xfrm>
            <a:off x="1644580" y="2905292"/>
            <a:ext cx="8902840" cy="1839606"/>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chemeClr val="bg1"/>
                </a:solidFill>
                <a:latin typeface="Cambria" panose="02040503050406030204" pitchFamily="18" charset="0"/>
                <a:ea typeface="Cambria" panose="02040503050406030204" pitchFamily="18" charset="0"/>
                <a:cs typeface="Arial"/>
              </a:rPr>
              <a:t>Spring Data JPA is a part of the larger Spring Data project that simplifies the process of implementing data access layers in applications that use JPA (Java Persistence API). JPA is a standard specification for ORM (Object-Relational Mapping) in Java, and Spring Data JPA acts as a bridge between Spring applications and JPA.</a:t>
            </a:r>
          </a:p>
        </p:txBody>
      </p:sp>
    </p:spTree>
    <p:extLst>
      <p:ext uri="{BB962C8B-B14F-4D97-AF65-F5344CB8AC3E}">
        <p14:creationId xmlns:p14="http://schemas.microsoft.com/office/powerpoint/2010/main" val="3200881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E152F-7F8F-1D0F-115E-CC97A59EE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C8D18-EE5C-6406-2FD9-70FB0A2C362B}"/>
              </a:ext>
            </a:extLst>
          </p:cNvPr>
          <p:cNvSpPr>
            <a:spLocks noGrp="1"/>
          </p:cNvSpPr>
          <p:nvPr>
            <p:ph type="title"/>
          </p:nvPr>
        </p:nvSpPr>
        <p:spPr/>
        <p:txBody>
          <a:bodyPr/>
          <a:lstStyle/>
          <a:p>
            <a:r>
              <a:rPr lang="en-US" dirty="0">
                <a:solidFill>
                  <a:srgbClr val="120E23"/>
                </a:solidFill>
              </a:rPr>
              <a:t>Spring Data JPA Features</a:t>
            </a:r>
            <a:endParaRPr lang="en-IN" dirty="0"/>
          </a:p>
        </p:txBody>
      </p:sp>
      <p:sp>
        <p:nvSpPr>
          <p:cNvPr id="5" name="Slide Number Placeholder 4">
            <a:extLst>
              <a:ext uri="{FF2B5EF4-FFF2-40B4-BE49-F238E27FC236}">
                <a16:creationId xmlns:a16="http://schemas.microsoft.com/office/drawing/2014/main" id="{909D22AA-83D0-0EC1-C79B-3D50196001D8}"/>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46</a:t>
            </a:fld>
            <a:endParaRPr lang="en-US" dirty="0"/>
          </a:p>
        </p:txBody>
      </p:sp>
      <p:graphicFrame>
        <p:nvGraphicFramePr>
          <p:cNvPr id="4" name="Diagram 3">
            <a:extLst>
              <a:ext uri="{FF2B5EF4-FFF2-40B4-BE49-F238E27FC236}">
                <a16:creationId xmlns:a16="http://schemas.microsoft.com/office/drawing/2014/main" id="{921E6DD9-592D-0BF3-214F-0D648D31B5A6}"/>
              </a:ext>
            </a:extLst>
          </p:cNvPr>
          <p:cNvGraphicFramePr/>
          <p:nvPr>
            <p:extLst>
              <p:ext uri="{D42A27DB-BD31-4B8C-83A1-F6EECF244321}">
                <p14:modId xmlns:p14="http://schemas.microsoft.com/office/powerpoint/2010/main" val="3415123088"/>
              </p:ext>
            </p:extLst>
          </p:nvPr>
        </p:nvGraphicFramePr>
        <p:xfrm>
          <a:off x="1833852" y="1627833"/>
          <a:ext cx="8966422" cy="4950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2065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412E4-0CDE-C5F4-AD57-507B88363616}"/>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69AC1D08-F119-222D-A265-45FBE4579C8A}"/>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Spring Data Repositories </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51953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91862-7C2A-15FA-82EE-E69769B57E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AFB823-9F4A-C9C9-BCAA-B183041C627B}"/>
              </a:ext>
            </a:extLst>
          </p:cNvPr>
          <p:cNvSpPr>
            <a:spLocks noGrp="1"/>
          </p:cNvSpPr>
          <p:nvPr>
            <p:ph type="title"/>
          </p:nvPr>
        </p:nvSpPr>
        <p:spPr/>
        <p:txBody>
          <a:bodyPr/>
          <a:lstStyle/>
          <a:p>
            <a:r>
              <a:rPr lang="en-US" noProof="1"/>
              <a:t>Crud Repository</a:t>
            </a:r>
            <a:endParaRPr lang="en-IN" dirty="0"/>
          </a:p>
        </p:txBody>
      </p:sp>
      <p:sp>
        <p:nvSpPr>
          <p:cNvPr id="5" name="Slide Number Placeholder 4">
            <a:extLst>
              <a:ext uri="{FF2B5EF4-FFF2-40B4-BE49-F238E27FC236}">
                <a16:creationId xmlns:a16="http://schemas.microsoft.com/office/drawing/2014/main" id="{FB3A2CC7-1B70-5895-C075-D6C51D13841D}"/>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48</a:t>
            </a:fld>
            <a:endParaRPr lang="en-US" dirty="0"/>
          </a:p>
        </p:txBody>
      </p:sp>
      <p:sp>
        <p:nvSpPr>
          <p:cNvPr id="3" name="Rectangle: Rounded Corners 2">
            <a:extLst>
              <a:ext uri="{FF2B5EF4-FFF2-40B4-BE49-F238E27FC236}">
                <a16:creationId xmlns:a16="http://schemas.microsoft.com/office/drawing/2014/main" id="{E4BBC690-E852-4731-BF0C-078F97369760}"/>
              </a:ext>
            </a:extLst>
          </p:cNvPr>
          <p:cNvSpPr/>
          <p:nvPr/>
        </p:nvSpPr>
        <p:spPr>
          <a:xfrm>
            <a:off x="2265649" y="1760557"/>
            <a:ext cx="7660702" cy="1385040"/>
          </a:xfrm>
          <a:prstGeom prst="roundRect">
            <a:avLst>
              <a:gd name="adj" fmla="val 17616"/>
            </a:avLst>
          </a:prstGeom>
          <a:noFill/>
          <a:ln w="28575" cap="flat" cmpd="sng" algn="ctr">
            <a:solidFill>
              <a:schemeClr val="accent6">
                <a:lumMod val="75000"/>
              </a:schemeClr>
            </a:solidFill>
            <a:prstDash val="solid"/>
            <a:miter lim="800000"/>
          </a:ln>
          <a:effectLst/>
        </p:spPr>
        <p:txBody>
          <a:bodyPr wrap="square" tIns="91440" bIns="91440" rtlCol="0" anchor="ctr"/>
          <a:lstStyle/>
          <a:p>
            <a:pPr algn="ctr">
              <a:defRPr/>
            </a:pPr>
            <a:r>
              <a:rPr lang="en-US" sz="2000" b="1" noProof="1">
                <a:latin typeface="Cambria" panose="02040503050406030204" pitchFamily="18" charset="0"/>
                <a:ea typeface="Cambria" panose="02040503050406030204" pitchFamily="18" charset="0"/>
              </a:rPr>
              <a:t>CrudRepository: </a:t>
            </a:r>
            <a:r>
              <a:rPr lang="en-US" sz="2000" noProof="1">
                <a:latin typeface="Cambria" panose="02040503050406030204" pitchFamily="18" charset="0"/>
                <a:ea typeface="Cambria" panose="02040503050406030204" pitchFamily="18" charset="0"/>
              </a:rPr>
              <a:t>It offers standard create, read, update, and delete It contains method like findOne(), findAll(), save(), delete(), etc.</a:t>
            </a:r>
          </a:p>
        </p:txBody>
      </p:sp>
      <p:sp>
        <p:nvSpPr>
          <p:cNvPr id="7" name="TextBox 6">
            <a:extLst>
              <a:ext uri="{FF2B5EF4-FFF2-40B4-BE49-F238E27FC236}">
                <a16:creationId xmlns:a16="http://schemas.microsoft.com/office/drawing/2014/main" id="{921ACC55-9F89-DA8C-1BC8-370C3F0C263D}"/>
              </a:ext>
            </a:extLst>
          </p:cNvPr>
          <p:cNvSpPr txBox="1"/>
          <p:nvPr/>
        </p:nvSpPr>
        <p:spPr>
          <a:xfrm>
            <a:off x="1268500" y="3712404"/>
            <a:ext cx="9583659" cy="1754326"/>
          </a:xfrm>
          <a:prstGeom prst="rect">
            <a:avLst/>
          </a:prstGeom>
          <a:noFill/>
          <a:ln w="19050">
            <a:solidFill>
              <a:schemeClr val="accent4"/>
            </a:solidFill>
          </a:ln>
        </p:spPr>
        <p:txBody>
          <a:bodyPr wrap="square">
            <a:spAutoFit/>
          </a:bodyPr>
          <a:lstStyle/>
          <a:p>
            <a:r>
              <a:rPr lang="en-IN" dirty="0">
                <a:latin typeface="Consolas" panose="020B0609020204030204" pitchFamily="49" charset="0"/>
              </a:rPr>
              <a:t>import </a:t>
            </a:r>
            <a:r>
              <a:rPr lang="en-IN" dirty="0" err="1">
                <a:latin typeface="Consolas" panose="020B0609020204030204" pitchFamily="49" charset="0"/>
              </a:rPr>
              <a:t>org.springframework.data.repository.CrudRepository</a:t>
            </a:r>
            <a:r>
              <a:rPr lang="en-IN" dirty="0">
                <a:latin typeface="Consolas" panose="020B0609020204030204" pitchFamily="49" charset="0"/>
              </a:rPr>
              <a:t>;</a:t>
            </a:r>
          </a:p>
          <a:p>
            <a:endParaRPr lang="en-IN" dirty="0">
              <a:latin typeface="Consolas" panose="020B0609020204030204" pitchFamily="49" charset="0"/>
            </a:endParaRPr>
          </a:p>
          <a:p>
            <a:r>
              <a:rPr lang="en-IN" dirty="0">
                <a:latin typeface="Consolas" panose="020B0609020204030204" pitchFamily="49" charset="0"/>
              </a:rPr>
              <a:t>public interface </a:t>
            </a:r>
            <a:r>
              <a:rPr lang="en-IN" dirty="0" err="1">
                <a:latin typeface="Consolas" panose="020B0609020204030204" pitchFamily="49" charset="0"/>
              </a:rPr>
              <a:t>UserRepository</a:t>
            </a:r>
            <a:r>
              <a:rPr lang="en-IN" dirty="0">
                <a:latin typeface="Consolas" panose="020B0609020204030204" pitchFamily="49" charset="0"/>
              </a:rPr>
              <a:t> extends </a:t>
            </a:r>
            <a:r>
              <a:rPr lang="en-IN" dirty="0" err="1">
                <a:latin typeface="Consolas" panose="020B0609020204030204" pitchFamily="49" charset="0"/>
              </a:rPr>
              <a:t>CrudRepository</a:t>
            </a:r>
            <a:r>
              <a:rPr lang="en-IN" dirty="0">
                <a:latin typeface="Consolas" panose="020B0609020204030204" pitchFamily="49" charset="0"/>
              </a:rPr>
              <a:t>&lt;User, Long&gt; {</a:t>
            </a:r>
          </a:p>
          <a:p>
            <a:r>
              <a:rPr lang="en-IN" dirty="0">
                <a:latin typeface="Consolas" panose="020B0609020204030204" pitchFamily="49" charset="0"/>
              </a:rPr>
              <a:t>    // No need to define methods for basic CRUD operations</a:t>
            </a:r>
          </a:p>
          <a:p>
            <a:r>
              <a:rPr lang="en-IN" dirty="0">
                <a:latin typeface="Consolas" panose="020B0609020204030204" pitchFamily="49" charset="0"/>
              </a:rPr>
              <a:t>    // e.g., save(), </a:t>
            </a:r>
            <a:r>
              <a:rPr lang="en-IN" dirty="0" err="1">
                <a:latin typeface="Consolas" panose="020B0609020204030204" pitchFamily="49" charset="0"/>
              </a:rPr>
              <a:t>deleteById</a:t>
            </a:r>
            <a:r>
              <a:rPr lang="en-IN" dirty="0">
                <a:latin typeface="Consolas" panose="020B0609020204030204" pitchFamily="49" charset="0"/>
              </a:rPr>
              <a:t>(), </a:t>
            </a:r>
            <a:r>
              <a:rPr lang="en-IN" dirty="0" err="1">
                <a:latin typeface="Consolas" panose="020B0609020204030204" pitchFamily="49" charset="0"/>
              </a:rPr>
              <a:t>findById</a:t>
            </a:r>
            <a:r>
              <a:rPr lang="en-IN" dirty="0">
                <a:latin typeface="Consolas" panose="020B0609020204030204" pitchFamily="49" charset="0"/>
              </a:rPr>
              <a:t>() are available by default</a:t>
            </a:r>
          </a:p>
          <a:p>
            <a:r>
              <a:rPr lang="en-IN" dirty="0">
                <a:latin typeface="Consolas" panose="020B0609020204030204" pitchFamily="49" charset="0"/>
              </a:rPr>
              <a:t>}</a:t>
            </a:r>
          </a:p>
        </p:txBody>
      </p:sp>
    </p:spTree>
    <p:extLst>
      <p:ext uri="{BB962C8B-B14F-4D97-AF65-F5344CB8AC3E}">
        <p14:creationId xmlns:p14="http://schemas.microsoft.com/office/powerpoint/2010/main" val="165130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38F06-F64D-E6F9-6046-C4205900E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675B0-BD36-C784-864D-F213DF595111}"/>
              </a:ext>
            </a:extLst>
          </p:cNvPr>
          <p:cNvSpPr>
            <a:spLocks noGrp="1"/>
          </p:cNvSpPr>
          <p:nvPr>
            <p:ph type="title"/>
          </p:nvPr>
        </p:nvSpPr>
        <p:spPr/>
        <p:txBody>
          <a:bodyPr/>
          <a:lstStyle/>
          <a:p>
            <a:r>
              <a:rPr lang="en-US" noProof="1"/>
              <a:t>JPA Repository</a:t>
            </a:r>
            <a:endParaRPr lang="en-IN" dirty="0"/>
          </a:p>
        </p:txBody>
      </p:sp>
      <p:sp>
        <p:nvSpPr>
          <p:cNvPr id="5" name="Slide Number Placeholder 4">
            <a:extLst>
              <a:ext uri="{FF2B5EF4-FFF2-40B4-BE49-F238E27FC236}">
                <a16:creationId xmlns:a16="http://schemas.microsoft.com/office/drawing/2014/main" id="{2389D046-96EB-8C80-5AF0-E28CFC907DB4}"/>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49</a:t>
            </a:fld>
            <a:endParaRPr lang="en-US" dirty="0"/>
          </a:p>
        </p:txBody>
      </p:sp>
      <p:sp>
        <p:nvSpPr>
          <p:cNvPr id="3" name="Rectangle: Rounded Corners 2">
            <a:extLst>
              <a:ext uri="{FF2B5EF4-FFF2-40B4-BE49-F238E27FC236}">
                <a16:creationId xmlns:a16="http://schemas.microsoft.com/office/drawing/2014/main" id="{F64CEC0E-E707-798E-80BC-0DD3C9CEA61B}"/>
              </a:ext>
            </a:extLst>
          </p:cNvPr>
          <p:cNvSpPr/>
          <p:nvPr/>
        </p:nvSpPr>
        <p:spPr>
          <a:xfrm>
            <a:off x="2265648" y="1760557"/>
            <a:ext cx="7692267" cy="1535302"/>
          </a:xfrm>
          <a:prstGeom prst="roundRect">
            <a:avLst>
              <a:gd name="adj" fmla="val 17616"/>
            </a:avLst>
          </a:prstGeom>
          <a:noFill/>
          <a:ln w="28575" cap="flat" cmpd="sng" algn="ctr">
            <a:solidFill>
              <a:schemeClr val="accent6">
                <a:lumMod val="75000"/>
              </a:schemeClr>
            </a:solidFill>
            <a:prstDash val="solid"/>
            <a:miter lim="800000"/>
          </a:ln>
          <a:effectLst/>
        </p:spPr>
        <p:txBody>
          <a:bodyPr wrap="square" tIns="91440" bIns="91440" rtlCol="0" anchor="ctr"/>
          <a:lstStyle/>
          <a:p>
            <a:pPr algn="ctr">
              <a:defRPr/>
            </a:pPr>
            <a:r>
              <a:rPr lang="en-US" sz="2000" b="1" noProof="1">
                <a:latin typeface="Cambria" panose="02040503050406030204" pitchFamily="18" charset="0"/>
                <a:ea typeface="Cambria" panose="02040503050406030204" pitchFamily="18" charset="0"/>
              </a:rPr>
              <a:t>JpaRepository: </a:t>
            </a:r>
            <a:r>
              <a:rPr lang="en-US" sz="2000" noProof="1">
                <a:latin typeface="Cambria" panose="02040503050406030204" pitchFamily="18" charset="0"/>
                <a:ea typeface="Cambria" panose="02040503050406030204" pitchFamily="18" charset="0"/>
              </a:rPr>
              <a:t>It is a JPA specific repository It is defined in Spring Data Jpa. It extends the both repository CrudRepository and PagingAndSortingRepository. It adds the JPA-specific methods, like flush() to trigger a flush on the persistence context.</a:t>
            </a:r>
          </a:p>
        </p:txBody>
      </p:sp>
      <p:sp>
        <p:nvSpPr>
          <p:cNvPr id="7" name="TextBox 6">
            <a:extLst>
              <a:ext uri="{FF2B5EF4-FFF2-40B4-BE49-F238E27FC236}">
                <a16:creationId xmlns:a16="http://schemas.microsoft.com/office/drawing/2014/main" id="{1B36CF7E-65B2-0453-9FCD-A9C0FC44C9B4}"/>
              </a:ext>
            </a:extLst>
          </p:cNvPr>
          <p:cNvSpPr txBox="1"/>
          <p:nvPr/>
        </p:nvSpPr>
        <p:spPr>
          <a:xfrm>
            <a:off x="1693021" y="3783572"/>
            <a:ext cx="8734617" cy="2308324"/>
          </a:xfrm>
          <a:prstGeom prst="rect">
            <a:avLst/>
          </a:prstGeom>
          <a:noFill/>
          <a:ln w="19050">
            <a:solidFill>
              <a:schemeClr val="accent4"/>
            </a:solidFill>
          </a:ln>
        </p:spPr>
        <p:txBody>
          <a:bodyPr wrap="square">
            <a:spAutoFit/>
          </a:bodyPr>
          <a:lstStyle/>
          <a:p>
            <a:r>
              <a:rPr lang="en-IN" dirty="0">
                <a:latin typeface="Consolas" panose="020B0609020204030204" pitchFamily="49" charset="0"/>
              </a:rPr>
              <a:t>import </a:t>
            </a:r>
            <a:r>
              <a:rPr lang="en-IN" dirty="0" err="1">
                <a:latin typeface="Consolas" panose="020B0609020204030204" pitchFamily="49" charset="0"/>
              </a:rPr>
              <a:t>org.springframework.data.jpa.repository.JpaRepository</a:t>
            </a:r>
            <a:r>
              <a:rPr lang="en-IN" dirty="0">
                <a:latin typeface="Consolas" panose="020B0609020204030204" pitchFamily="49" charset="0"/>
              </a:rPr>
              <a:t>;</a:t>
            </a:r>
          </a:p>
          <a:p>
            <a:endParaRPr lang="en-IN" dirty="0">
              <a:latin typeface="Consolas" panose="020B0609020204030204" pitchFamily="49" charset="0"/>
            </a:endParaRPr>
          </a:p>
          <a:p>
            <a:r>
              <a:rPr lang="en-IN" dirty="0">
                <a:latin typeface="Consolas" panose="020B0609020204030204" pitchFamily="49" charset="0"/>
              </a:rPr>
              <a:t>public interface </a:t>
            </a:r>
            <a:r>
              <a:rPr lang="en-IN" dirty="0" err="1">
                <a:latin typeface="Consolas" panose="020B0609020204030204" pitchFamily="49" charset="0"/>
              </a:rPr>
              <a:t>UserRepository</a:t>
            </a:r>
            <a:r>
              <a:rPr lang="en-IN" dirty="0">
                <a:latin typeface="Consolas" panose="020B0609020204030204" pitchFamily="49" charset="0"/>
              </a:rPr>
              <a:t> extends </a:t>
            </a:r>
            <a:r>
              <a:rPr lang="en-IN" dirty="0" err="1">
                <a:latin typeface="Consolas" panose="020B0609020204030204" pitchFamily="49" charset="0"/>
              </a:rPr>
              <a:t>JpaRepository</a:t>
            </a:r>
            <a:r>
              <a:rPr lang="en-IN" dirty="0">
                <a:latin typeface="Consolas" panose="020B0609020204030204" pitchFamily="49" charset="0"/>
              </a:rPr>
              <a:t>&lt;User, Long&gt; {</a:t>
            </a:r>
          </a:p>
          <a:p>
            <a:r>
              <a:rPr lang="en-IN" dirty="0">
                <a:latin typeface="Consolas" panose="020B0609020204030204" pitchFamily="49" charset="0"/>
              </a:rPr>
              <a:t>    // No need to define methods for basic CRUD operations</a:t>
            </a:r>
          </a:p>
          <a:p>
            <a:r>
              <a:rPr lang="en-IN" dirty="0">
                <a:latin typeface="Consolas" panose="020B0609020204030204" pitchFamily="49" charset="0"/>
              </a:rPr>
              <a:t>    // Additional JPA-specific methods like flush() and </a:t>
            </a:r>
            <a:r>
              <a:rPr lang="en-IN" dirty="0" err="1">
                <a:latin typeface="Consolas" panose="020B0609020204030204" pitchFamily="49" charset="0"/>
              </a:rPr>
              <a:t>saveAll</a:t>
            </a:r>
            <a:r>
              <a:rPr lang="en-IN" dirty="0">
                <a:latin typeface="Consolas" panose="020B0609020204030204" pitchFamily="49" charset="0"/>
              </a:rPr>
              <a:t>() are available by default</a:t>
            </a:r>
          </a:p>
          <a:p>
            <a:r>
              <a:rPr lang="en-IN" dirty="0">
                <a:latin typeface="Consolas" panose="020B0609020204030204" pitchFamily="49" charset="0"/>
              </a:rPr>
              <a:t>}</a:t>
            </a:r>
          </a:p>
          <a:p>
            <a:endParaRPr lang="en-IN" dirty="0">
              <a:latin typeface="Consolas" panose="020B0609020204030204" pitchFamily="49" charset="0"/>
            </a:endParaRPr>
          </a:p>
        </p:txBody>
      </p:sp>
    </p:spTree>
    <p:extLst>
      <p:ext uri="{BB962C8B-B14F-4D97-AF65-F5344CB8AC3E}">
        <p14:creationId xmlns:p14="http://schemas.microsoft.com/office/powerpoint/2010/main" val="46614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01040FA2-FC5F-11DA-2708-1CF82CF11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20544-DE20-A8C1-BB63-6CD16335C3B5}"/>
              </a:ext>
            </a:extLst>
          </p:cNvPr>
          <p:cNvSpPr>
            <a:spLocks noGrp="1"/>
          </p:cNvSpPr>
          <p:nvPr>
            <p:ph type="title"/>
          </p:nvPr>
        </p:nvSpPr>
        <p:spPr/>
        <p:txBody>
          <a:bodyPr/>
          <a:lstStyle/>
          <a:p>
            <a:r>
              <a:rPr lang="en-US" sz="4800" dirty="0">
                <a:solidFill>
                  <a:srgbClr val="120E23"/>
                </a:solidFill>
              </a:rPr>
              <a:t>Benefits of Monolithic Architecture</a:t>
            </a:r>
            <a:endParaRPr lang="en-IN" sz="4800" dirty="0"/>
          </a:p>
        </p:txBody>
      </p:sp>
      <p:sp>
        <p:nvSpPr>
          <p:cNvPr id="5" name="Slide Number Placeholder 4">
            <a:extLst>
              <a:ext uri="{FF2B5EF4-FFF2-40B4-BE49-F238E27FC236}">
                <a16:creationId xmlns:a16="http://schemas.microsoft.com/office/drawing/2014/main" id="{EC4963B7-5891-02F2-E5F3-48B964FFB81D}"/>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5</a:t>
            </a:fld>
            <a:endParaRPr lang="en-US" dirty="0"/>
          </a:p>
        </p:txBody>
      </p:sp>
      <p:sp>
        <p:nvSpPr>
          <p:cNvPr id="3" name="Rectangle: Rounded Corners 2">
            <a:extLst>
              <a:ext uri="{FF2B5EF4-FFF2-40B4-BE49-F238E27FC236}">
                <a16:creationId xmlns:a16="http://schemas.microsoft.com/office/drawing/2014/main" id="{76B66E02-504D-3EA5-89AF-351F84F1CD64}"/>
              </a:ext>
            </a:extLst>
          </p:cNvPr>
          <p:cNvSpPr/>
          <p:nvPr/>
        </p:nvSpPr>
        <p:spPr>
          <a:xfrm>
            <a:off x="7589853" y="3993023"/>
            <a:ext cx="3471680" cy="813563"/>
          </a:xfrm>
          <a:prstGeom prst="roundRect">
            <a:avLst>
              <a:gd name="adj" fmla="val 15145"/>
            </a:avLst>
          </a:prstGeom>
          <a:solidFill>
            <a:schemeClr val="tx1"/>
          </a:solidFill>
          <a:ln w="28575" cap="flat" cmpd="sng" algn="ctr">
            <a:noFill/>
            <a:prstDash val="solid"/>
            <a:miter lim="800000"/>
          </a:ln>
          <a:effectLst/>
        </p:spPr>
        <p:txBody>
          <a:bodyPr wrap="square" tIns="91440" bIns="91440" rtlCol="0" anchor="ctr"/>
          <a:lstStyle/>
          <a:p>
            <a:pPr algn="ctr"/>
            <a:r>
              <a:rPr lang="en-US" sz="2000" noProof="1">
                <a:solidFill>
                  <a:schemeClr val="bg1"/>
                </a:solidFill>
                <a:latin typeface="Cambria" panose="02040503050406030204" pitchFamily="18" charset="0"/>
                <a:ea typeface="Cambria" panose="02040503050406030204" pitchFamily="18" charset="0"/>
              </a:rPr>
              <a:t>Easier to Develop</a:t>
            </a:r>
          </a:p>
        </p:txBody>
      </p:sp>
      <p:sp>
        <p:nvSpPr>
          <p:cNvPr id="4" name="Rectangle: Rounded Corners 3">
            <a:extLst>
              <a:ext uri="{FF2B5EF4-FFF2-40B4-BE49-F238E27FC236}">
                <a16:creationId xmlns:a16="http://schemas.microsoft.com/office/drawing/2014/main" id="{182334C2-10F5-C631-3827-C98D42738008}"/>
              </a:ext>
            </a:extLst>
          </p:cNvPr>
          <p:cNvSpPr/>
          <p:nvPr/>
        </p:nvSpPr>
        <p:spPr>
          <a:xfrm>
            <a:off x="7589853" y="2854929"/>
            <a:ext cx="3471680" cy="813563"/>
          </a:xfrm>
          <a:prstGeom prst="roundRect">
            <a:avLst>
              <a:gd name="adj" fmla="val 15145"/>
            </a:avLst>
          </a:prstGeom>
          <a:solidFill>
            <a:schemeClr val="tx1"/>
          </a:solidFill>
          <a:ln w="28575" cap="flat" cmpd="sng" algn="ctr">
            <a:noFill/>
            <a:prstDash val="solid"/>
            <a:miter lim="800000"/>
          </a:ln>
          <a:effectLst/>
        </p:spPr>
        <p:txBody>
          <a:bodyPr wrap="square" tIns="91440" bIns="91440" rtlCol="0" anchor="ctr"/>
          <a:lstStyle/>
          <a:p>
            <a:pPr algn="ctr"/>
            <a:r>
              <a:rPr lang="en-US" sz="2000" noProof="1">
                <a:solidFill>
                  <a:schemeClr val="bg1"/>
                </a:solidFill>
                <a:latin typeface="Cambria" panose="02040503050406030204" pitchFamily="18" charset="0"/>
                <a:ea typeface="Cambria" panose="02040503050406030204" pitchFamily="18" charset="0"/>
              </a:rPr>
              <a:t>Easier to Manage</a:t>
            </a:r>
          </a:p>
        </p:txBody>
      </p:sp>
      <p:pic>
        <p:nvPicPr>
          <p:cNvPr id="6" name="Picture 5" descr="A screenshot of a computer&#10;&#10;Description automatically generated">
            <a:extLst>
              <a:ext uri="{FF2B5EF4-FFF2-40B4-BE49-F238E27FC236}">
                <a16:creationId xmlns:a16="http://schemas.microsoft.com/office/drawing/2014/main" id="{24F9517A-255C-2B8D-A1B0-963CD0B95690}"/>
              </a:ext>
            </a:extLst>
          </p:cNvPr>
          <p:cNvPicPr>
            <a:picLocks noChangeAspect="1"/>
          </p:cNvPicPr>
          <p:nvPr/>
        </p:nvPicPr>
        <p:blipFill>
          <a:blip r:embed="rId2"/>
          <a:srcRect l="23348" t="27006" r="23938" b="22506"/>
          <a:stretch/>
        </p:blipFill>
        <p:spPr>
          <a:xfrm>
            <a:off x="889306" y="2201724"/>
            <a:ext cx="6288567" cy="3387910"/>
          </a:xfrm>
          <a:prstGeom prst="rect">
            <a:avLst/>
          </a:prstGeom>
        </p:spPr>
      </p:pic>
    </p:spTree>
    <p:extLst>
      <p:ext uri="{BB962C8B-B14F-4D97-AF65-F5344CB8AC3E}">
        <p14:creationId xmlns:p14="http://schemas.microsoft.com/office/powerpoint/2010/main" val="253226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F8676-1360-DE57-0FB0-BFE2659D52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4AF2C-E79C-D601-4B27-192866F201C5}"/>
              </a:ext>
            </a:extLst>
          </p:cNvPr>
          <p:cNvSpPr>
            <a:spLocks noGrp="1"/>
          </p:cNvSpPr>
          <p:nvPr>
            <p:ph type="title"/>
          </p:nvPr>
        </p:nvSpPr>
        <p:spPr/>
        <p:txBody>
          <a:bodyPr/>
          <a:lstStyle/>
          <a:p>
            <a:r>
              <a:rPr lang="en-US" noProof="1"/>
              <a:t>PagingAndSorting Repository</a:t>
            </a:r>
            <a:endParaRPr lang="en-IN" dirty="0"/>
          </a:p>
        </p:txBody>
      </p:sp>
      <p:sp>
        <p:nvSpPr>
          <p:cNvPr id="5" name="Slide Number Placeholder 4">
            <a:extLst>
              <a:ext uri="{FF2B5EF4-FFF2-40B4-BE49-F238E27FC236}">
                <a16:creationId xmlns:a16="http://schemas.microsoft.com/office/drawing/2014/main" id="{E21AA762-6E36-F583-39B2-CD8FB75248A7}"/>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50</a:t>
            </a:fld>
            <a:endParaRPr lang="en-US" dirty="0"/>
          </a:p>
        </p:txBody>
      </p:sp>
      <p:sp>
        <p:nvSpPr>
          <p:cNvPr id="3" name="Rectangle: Rounded Corners 2">
            <a:extLst>
              <a:ext uri="{FF2B5EF4-FFF2-40B4-BE49-F238E27FC236}">
                <a16:creationId xmlns:a16="http://schemas.microsoft.com/office/drawing/2014/main" id="{EF9241A9-56A4-EB30-3635-73569EC1D621}"/>
              </a:ext>
            </a:extLst>
          </p:cNvPr>
          <p:cNvSpPr/>
          <p:nvPr/>
        </p:nvSpPr>
        <p:spPr>
          <a:xfrm>
            <a:off x="2265648" y="1760557"/>
            <a:ext cx="7692267" cy="1535302"/>
          </a:xfrm>
          <a:prstGeom prst="roundRect">
            <a:avLst>
              <a:gd name="adj" fmla="val 17616"/>
            </a:avLst>
          </a:prstGeom>
          <a:noFill/>
          <a:ln w="28575" cap="flat" cmpd="sng" algn="ctr">
            <a:solidFill>
              <a:schemeClr val="accent6">
                <a:lumMod val="75000"/>
              </a:schemeClr>
            </a:solidFill>
            <a:prstDash val="solid"/>
            <a:miter lim="800000"/>
          </a:ln>
          <a:effectLst/>
        </p:spPr>
        <p:txBody>
          <a:bodyPr wrap="square" tIns="91440" bIns="91440" rtlCol="0" anchor="ctr"/>
          <a:lstStyle/>
          <a:p>
            <a:pPr algn="ctr">
              <a:defRPr/>
            </a:pPr>
            <a:r>
              <a:rPr lang="en-US" sz="2000" b="1" noProof="1">
                <a:latin typeface="Cambria" panose="02040503050406030204" pitchFamily="18" charset="0"/>
                <a:ea typeface="Cambria" panose="02040503050406030204" pitchFamily="18" charset="0"/>
              </a:rPr>
              <a:t>PagingAndSortingRepository: </a:t>
            </a:r>
            <a:r>
              <a:rPr lang="en-US" sz="2000" noProof="1">
                <a:latin typeface="Cambria" panose="02040503050406030204" pitchFamily="18" charset="0"/>
                <a:ea typeface="Cambria" panose="02040503050406030204" pitchFamily="18" charset="0"/>
              </a:rPr>
              <a:t>It extends the CrudRepository and adds the findAll methods. It allows us to sort and retrieve the data in a paginated way.</a:t>
            </a:r>
          </a:p>
        </p:txBody>
      </p:sp>
      <p:sp>
        <p:nvSpPr>
          <p:cNvPr id="7" name="TextBox 6">
            <a:extLst>
              <a:ext uri="{FF2B5EF4-FFF2-40B4-BE49-F238E27FC236}">
                <a16:creationId xmlns:a16="http://schemas.microsoft.com/office/drawing/2014/main" id="{E3F25A83-5F3C-3293-A2B5-B4FA06CADC77}"/>
              </a:ext>
            </a:extLst>
          </p:cNvPr>
          <p:cNvSpPr txBox="1"/>
          <p:nvPr/>
        </p:nvSpPr>
        <p:spPr>
          <a:xfrm>
            <a:off x="694060" y="3783572"/>
            <a:ext cx="10732540" cy="2031325"/>
          </a:xfrm>
          <a:prstGeom prst="rect">
            <a:avLst/>
          </a:prstGeom>
          <a:noFill/>
          <a:ln w="19050">
            <a:solidFill>
              <a:schemeClr val="accent4"/>
            </a:solidFill>
          </a:ln>
        </p:spPr>
        <p:txBody>
          <a:bodyPr wrap="square">
            <a:spAutoFit/>
          </a:bodyPr>
          <a:lstStyle/>
          <a:p>
            <a:r>
              <a:rPr lang="en-IN" dirty="0">
                <a:latin typeface="Consolas" panose="020B0609020204030204" pitchFamily="49" charset="0"/>
              </a:rPr>
              <a:t>import </a:t>
            </a:r>
            <a:r>
              <a:rPr lang="en-IN" dirty="0" err="1">
                <a:latin typeface="Consolas" panose="020B0609020204030204" pitchFamily="49" charset="0"/>
              </a:rPr>
              <a:t>org.springframework.data.repository.PagingAndSortingRepository</a:t>
            </a:r>
            <a:r>
              <a:rPr lang="en-IN" dirty="0">
                <a:latin typeface="Consolas" panose="020B0609020204030204" pitchFamily="49" charset="0"/>
              </a:rPr>
              <a:t>;</a:t>
            </a:r>
          </a:p>
          <a:p>
            <a:endParaRPr lang="en-IN" dirty="0">
              <a:latin typeface="Consolas" panose="020B0609020204030204" pitchFamily="49" charset="0"/>
            </a:endParaRPr>
          </a:p>
          <a:p>
            <a:r>
              <a:rPr lang="en-IN" dirty="0">
                <a:latin typeface="Consolas" panose="020B0609020204030204" pitchFamily="49" charset="0"/>
              </a:rPr>
              <a:t>public interface </a:t>
            </a:r>
            <a:r>
              <a:rPr lang="en-IN" dirty="0" err="1">
                <a:latin typeface="Consolas" panose="020B0609020204030204" pitchFamily="49" charset="0"/>
              </a:rPr>
              <a:t>UserRepository</a:t>
            </a:r>
            <a:r>
              <a:rPr lang="en-IN" dirty="0">
                <a:latin typeface="Consolas" panose="020B0609020204030204" pitchFamily="49" charset="0"/>
              </a:rPr>
              <a:t> extends </a:t>
            </a:r>
            <a:r>
              <a:rPr lang="en-IN" dirty="0" err="1">
                <a:latin typeface="Consolas" panose="020B0609020204030204" pitchFamily="49" charset="0"/>
              </a:rPr>
              <a:t>PagingAndSortingRepository</a:t>
            </a:r>
            <a:r>
              <a:rPr lang="en-IN" dirty="0">
                <a:latin typeface="Consolas" panose="020B0609020204030204" pitchFamily="49" charset="0"/>
              </a:rPr>
              <a:t>&lt;User, Long&gt; {</a:t>
            </a:r>
          </a:p>
          <a:p>
            <a:r>
              <a:rPr lang="en-IN" dirty="0">
                <a:latin typeface="Consolas" panose="020B0609020204030204" pitchFamily="49" charset="0"/>
              </a:rPr>
              <a:t>    // Provides pagination and sorting functionality</a:t>
            </a:r>
          </a:p>
          <a:p>
            <a:r>
              <a:rPr lang="en-IN" dirty="0">
                <a:latin typeface="Consolas" panose="020B0609020204030204" pitchFamily="49" charset="0"/>
              </a:rPr>
              <a:t>    Page&lt;User&gt; </a:t>
            </a:r>
            <a:r>
              <a:rPr lang="en-IN" dirty="0" err="1">
                <a:latin typeface="Consolas" panose="020B0609020204030204" pitchFamily="49" charset="0"/>
              </a:rPr>
              <a:t>findByName</a:t>
            </a:r>
            <a:r>
              <a:rPr lang="en-IN" dirty="0">
                <a:latin typeface="Consolas" panose="020B0609020204030204" pitchFamily="49" charset="0"/>
              </a:rPr>
              <a:t>(String name, Pageable pageable);  </a:t>
            </a:r>
          </a:p>
          <a:p>
            <a:r>
              <a:rPr lang="en-IN" dirty="0">
                <a:latin typeface="Consolas" panose="020B0609020204030204" pitchFamily="49" charset="0"/>
              </a:rPr>
              <a:t>   // Custom method with pagination</a:t>
            </a:r>
          </a:p>
          <a:p>
            <a:r>
              <a:rPr lang="en-IN" dirty="0">
                <a:latin typeface="Consolas" panose="020B0609020204030204" pitchFamily="49" charset="0"/>
              </a:rPr>
              <a:t>}</a:t>
            </a:r>
          </a:p>
        </p:txBody>
      </p:sp>
    </p:spTree>
    <p:extLst>
      <p:ext uri="{BB962C8B-B14F-4D97-AF65-F5344CB8AC3E}">
        <p14:creationId xmlns:p14="http://schemas.microsoft.com/office/powerpoint/2010/main" val="114635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9FF9B-B12F-DB5F-E31C-D0B92F137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87CBA-388A-7FC0-9B1F-31EEB509A814}"/>
              </a:ext>
            </a:extLst>
          </p:cNvPr>
          <p:cNvSpPr>
            <a:spLocks noGrp="1"/>
          </p:cNvSpPr>
          <p:nvPr>
            <p:ph type="title"/>
          </p:nvPr>
        </p:nvSpPr>
        <p:spPr/>
        <p:txBody>
          <a:bodyPr/>
          <a:lstStyle/>
          <a:p>
            <a:r>
              <a:rPr lang="en-US" dirty="0">
                <a:solidFill>
                  <a:srgbClr val="120E23"/>
                </a:solidFill>
              </a:rPr>
              <a:t>Hibernate vs JPA</a:t>
            </a:r>
            <a:endParaRPr lang="en-IN" dirty="0"/>
          </a:p>
        </p:txBody>
      </p:sp>
      <p:sp>
        <p:nvSpPr>
          <p:cNvPr id="5" name="Slide Number Placeholder 4">
            <a:extLst>
              <a:ext uri="{FF2B5EF4-FFF2-40B4-BE49-F238E27FC236}">
                <a16:creationId xmlns:a16="http://schemas.microsoft.com/office/drawing/2014/main" id="{16A7D690-905F-932F-4912-B06D6309F904}"/>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51</a:t>
            </a:fld>
            <a:endParaRPr lang="en-US" dirty="0"/>
          </a:p>
        </p:txBody>
      </p:sp>
      <p:graphicFrame>
        <p:nvGraphicFramePr>
          <p:cNvPr id="3" name="Table 2">
            <a:extLst>
              <a:ext uri="{FF2B5EF4-FFF2-40B4-BE49-F238E27FC236}">
                <a16:creationId xmlns:a16="http://schemas.microsoft.com/office/drawing/2014/main" id="{E6C16996-4642-C915-4201-5DB409D76817}"/>
              </a:ext>
            </a:extLst>
          </p:cNvPr>
          <p:cNvGraphicFramePr>
            <a:graphicFrameLocks noGrp="1"/>
          </p:cNvGraphicFramePr>
          <p:nvPr>
            <p:extLst>
              <p:ext uri="{D42A27DB-BD31-4B8C-83A1-F6EECF244321}">
                <p14:modId xmlns:p14="http://schemas.microsoft.com/office/powerpoint/2010/main" val="725746624"/>
              </p:ext>
            </p:extLst>
          </p:nvPr>
        </p:nvGraphicFramePr>
        <p:xfrm>
          <a:off x="542872" y="1912620"/>
          <a:ext cx="11106255" cy="3032760"/>
        </p:xfrm>
        <a:graphic>
          <a:graphicData uri="http://schemas.openxmlformats.org/drawingml/2006/table">
            <a:tbl>
              <a:tblPr firstRow="1" bandRow="1">
                <a:tableStyleId>{93296810-A885-4BE3-A3E7-6D5BEEA58F35}</a:tableStyleId>
              </a:tblPr>
              <a:tblGrid>
                <a:gridCol w="2569587">
                  <a:extLst>
                    <a:ext uri="{9D8B030D-6E8A-4147-A177-3AD203B41FA5}">
                      <a16:colId xmlns:a16="http://schemas.microsoft.com/office/drawing/2014/main" val="2917706547"/>
                    </a:ext>
                  </a:extLst>
                </a:gridCol>
                <a:gridCol w="3884281">
                  <a:extLst>
                    <a:ext uri="{9D8B030D-6E8A-4147-A177-3AD203B41FA5}">
                      <a16:colId xmlns:a16="http://schemas.microsoft.com/office/drawing/2014/main" val="3661125622"/>
                    </a:ext>
                  </a:extLst>
                </a:gridCol>
                <a:gridCol w="4652387">
                  <a:extLst>
                    <a:ext uri="{9D8B030D-6E8A-4147-A177-3AD203B41FA5}">
                      <a16:colId xmlns:a16="http://schemas.microsoft.com/office/drawing/2014/main" val="1437652926"/>
                    </a:ext>
                  </a:extLst>
                </a:gridCol>
              </a:tblGrid>
              <a:tr h="370840">
                <a:tc>
                  <a:txBody>
                    <a:bodyPr/>
                    <a:lstStyle/>
                    <a:p>
                      <a:r>
                        <a:rPr lang="en-IN">
                          <a:solidFill>
                            <a:schemeClr val="tx1"/>
                          </a:solidFill>
                          <a:latin typeface="Cambria" panose="02040503050406030204" pitchFamily="18" charset="0"/>
                          <a:ea typeface="Cambria" panose="02040503050406030204" pitchFamily="18" charset="0"/>
                        </a:rPr>
                        <a:t>Feature</a:t>
                      </a:r>
                    </a:p>
                  </a:txBody>
                  <a:tcPr anchor="ctr"/>
                </a:tc>
                <a:tc>
                  <a:txBody>
                    <a:bodyPr/>
                    <a:lstStyle/>
                    <a:p>
                      <a:r>
                        <a:rPr lang="en-IN">
                          <a:solidFill>
                            <a:schemeClr val="tx1"/>
                          </a:solidFill>
                          <a:latin typeface="Cambria" panose="02040503050406030204" pitchFamily="18" charset="0"/>
                          <a:ea typeface="Cambria" panose="02040503050406030204" pitchFamily="18" charset="0"/>
                        </a:rPr>
                        <a:t>JPA</a:t>
                      </a:r>
                    </a:p>
                  </a:txBody>
                  <a:tcPr anchor="ctr"/>
                </a:tc>
                <a:tc>
                  <a:txBody>
                    <a:bodyPr/>
                    <a:lstStyle/>
                    <a:p>
                      <a:r>
                        <a:rPr lang="en-IN" dirty="0">
                          <a:solidFill>
                            <a:schemeClr val="tx1"/>
                          </a:solidFill>
                          <a:latin typeface="Cambria" panose="02040503050406030204" pitchFamily="18" charset="0"/>
                          <a:ea typeface="Cambria" panose="02040503050406030204" pitchFamily="18" charset="0"/>
                        </a:rPr>
                        <a:t>Hibernate</a:t>
                      </a:r>
                    </a:p>
                  </a:txBody>
                  <a:tcPr anchor="ctr"/>
                </a:tc>
                <a:extLst>
                  <a:ext uri="{0D108BD9-81ED-4DB2-BD59-A6C34878D82A}">
                    <a16:rowId xmlns:a16="http://schemas.microsoft.com/office/drawing/2014/main" val="1114972764"/>
                  </a:ext>
                </a:extLst>
              </a:tr>
              <a:tr h="370840">
                <a:tc>
                  <a:txBody>
                    <a:bodyPr/>
                    <a:lstStyle/>
                    <a:p>
                      <a:r>
                        <a:rPr lang="en-IN" b="1">
                          <a:latin typeface="Cambria" panose="02040503050406030204" pitchFamily="18" charset="0"/>
                          <a:ea typeface="Cambria" panose="02040503050406030204" pitchFamily="18" charset="0"/>
                        </a:rPr>
                        <a:t>Type</a:t>
                      </a:r>
                      <a:endParaRPr lang="en-IN">
                        <a:latin typeface="Cambria" panose="02040503050406030204" pitchFamily="18" charset="0"/>
                        <a:ea typeface="Cambria" panose="02040503050406030204" pitchFamily="18" charset="0"/>
                      </a:endParaRPr>
                    </a:p>
                  </a:txBody>
                  <a:tcPr anchor="ctr"/>
                </a:tc>
                <a:tc>
                  <a:txBody>
                    <a:bodyPr/>
                    <a:lstStyle/>
                    <a:p>
                      <a:r>
                        <a:rPr lang="en-IN">
                          <a:latin typeface="Cambria" panose="02040503050406030204" pitchFamily="18" charset="0"/>
                          <a:ea typeface="Cambria" panose="02040503050406030204" pitchFamily="18" charset="0"/>
                        </a:rPr>
                        <a:t>Specification (API)</a:t>
                      </a:r>
                    </a:p>
                  </a:txBody>
                  <a:tcPr anchor="ctr"/>
                </a:tc>
                <a:tc>
                  <a:txBody>
                    <a:bodyPr/>
                    <a:lstStyle/>
                    <a:p>
                      <a:r>
                        <a:rPr lang="en-IN" dirty="0">
                          <a:latin typeface="Cambria" panose="02040503050406030204" pitchFamily="18" charset="0"/>
                          <a:ea typeface="Cambria" panose="02040503050406030204" pitchFamily="18" charset="0"/>
                        </a:rPr>
                        <a:t>ORM Framework</a:t>
                      </a:r>
                    </a:p>
                  </a:txBody>
                  <a:tcPr anchor="ctr"/>
                </a:tc>
                <a:extLst>
                  <a:ext uri="{0D108BD9-81ED-4DB2-BD59-A6C34878D82A}">
                    <a16:rowId xmlns:a16="http://schemas.microsoft.com/office/drawing/2014/main" val="3232302483"/>
                  </a:ext>
                </a:extLst>
              </a:tr>
              <a:tr h="370840">
                <a:tc>
                  <a:txBody>
                    <a:bodyPr/>
                    <a:lstStyle/>
                    <a:p>
                      <a:r>
                        <a:rPr lang="en-IN" b="1">
                          <a:latin typeface="Cambria" panose="02040503050406030204" pitchFamily="18" charset="0"/>
                          <a:ea typeface="Cambria" panose="02040503050406030204" pitchFamily="18" charset="0"/>
                        </a:rPr>
                        <a:t>Role</a:t>
                      </a:r>
                      <a:endParaRPr lang="en-IN">
                        <a:latin typeface="Cambria" panose="02040503050406030204" pitchFamily="18" charset="0"/>
                        <a:ea typeface="Cambria" panose="02040503050406030204" pitchFamily="18" charset="0"/>
                      </a:endParaRPr>
                    </a:p>
                  </a:txBody>
                  <a:tcPr anchor="ctr"/>
                </a:tc>
                <a:tc>
                  <a:txBody>
                    <a:bodyPr/>
                    <a:lstStyle/>
                    <a:p>
                      <a:r>
                        <a:rPr lang="en-US">
                          <a:latin typeface="Cambria" panose="02040503050406030204" pitchFamily="18" charset="0"/>
                          <a:ea typeface="Cambria" panose="02040503050406030204" pitchFamily="18" charset="0"/>
                        </a:rPr>
                        <a:t>Defines how ORM should work</a:t>
                      </a:r>
                    </a:p>
                  </a:txBody>
                  <a:tcPr anchor="ctr"/>
                </a:tc>
                <a:tc>
                  <a:txBody>
                    <a:bodyPr/>
                    <a:lstStyle/>
                    <a:p>
                      <a:r>
                        <a:rPr lang="en-US" dirty="0">
                          <a:latin typeface="Cambria" panose="02040503050406030204" pitchFamily="18" charset="0"/>
                          <a:ea typeface="Cambria" panose="02040503050406030204" pitchFamily="18" charset="0"/>
                        </a:rPr>
                        <a:t>Provides the actual implementation of ORM</a:t>
                      </a:r>
                    </a:p>
                  </a:txBody>
                  <a:tcPr anchor="ctr"/>
                </a:tc>
                <a:extLst>
                  <a:ext uri="{0D108BD9-81ED-4DB2-BD59-A6C34878D82A}">
                    <a16:rowId xmlns:a16="http://schemas.microsoft.com/office/drawing/2014/main" val="2925207566"/>
                  </a:ext>
                </a:extLst>
              </a:tr>
              <a:tr h="370840">
                <a:tc>
                  <a:txBody>
                    <a:bodyPr/>
                    <a:lstStyle/>
                    <a:p>
                      <a:r>
                        <a:rPr lang="en-IN" b="1">
                          <a:latin typeface="Cambria" panose="02040503050406030204" pitchFamily="18" charset="0"/>
                          <a:ea typeface="Cambria" panose="02040503050406030204" pitchFamily="18" charset="0"/>
                        </a:rPr>
                        <a:t>Database Independence</a:t>
                      </a:r>
                      <a:endParaRPr lang="en-IN">
                        <a:latin typeface="Cambria" panose="02040503050406030204" pitchFamily="18" charset="0"/>
                        <a:ea typeface="Cambria" panose="02040503050406030204" pitchFamily="18" charset="0"/>
                      </a:endParaRPr>
                    </a:p>
                  </a:txBody>
                  <a:tcPr anchor="ctr"/>
                </a:tc>
                <a:tc>
                  <a:txBody>
                    <a:bodyPr/>
                    <a:lstStyle/>
                    <a:p>
                      <a:r>
                        <a:rPr lang="en-IN">
                          <a:latin typeface="Cambria" panose="02040503050406030204" pitchFamily="18" charset="0"/>
                          <a:ea typeface="Cambria" panose="02040503050406030204" pitchFamily="18" charset="0"/>
                        </a:rPr>
                        <a:t>Aims to be database-independent</a:t>
                      </a:r>
                    </a:p>
                  </a:txBody>
                  <a:tcPr anchor="ctr"/>
                </a:tc>
                <a:tc>
                  <a:txBody>
                    <a:bodyPr/>
                    <a:lstStyle/>
                    <a:p>
                      <a:r>
                        <a:rPr lang="en-US" dirty="0">
                          <a:latin typeface="Cambria" panose="02040503050406030204" pitchFamily="18" charset="0"/>
                          <a:ea typeface="Cambria" panose="02040503050406030204" pitchFamily="18" charset="0"/>
                        </a:rPr>
                        <a:t>Hibernate supports multiple databases</a:t>
                      </a:r>
                    </a:p>
                  </a:txBody>
                  <a:tcPr anchor="ctr"/>
                </a:tc>
                <a:extLst>
                  <a:ext uri="{0D108BD9-81ED-4DB2-BD59-A6C34878D82A}">
                    <a16:rowId xmlns:a16="http://schemas.microsoft.com/office/drawing/2014/main" val="3468113554"/>
                  </a:ext>
                </a:extLst>
              </a:tr>
              <a:tr h="370840">
                <a:tc>
                  <a:txBody>
                    <a:bodyPr/>
                    <a:lstStyle/>
                    <a:p>
                      <a:r>
                        <a:rPr lang="en-IN" b="1">
                          <a:latin typeface="Cambria" panose="02040503050406030204" pitchFamily="18" charset="0"/>
                          <a:ea typeface="Cambria" panose="02040503050406030204" pitchFamily="18" charset="0"/>
                        </a:rPr>
                        <a:t>Custom Features</a:t>
                      </a:r>
                      <a:endParaRPr lang="en-IN">
                        <a:latin typeface="Cambria" panose="02040503050406030204" pitchFamily="18" charset="0"/>
                        <a:ea typeface="Cambria" panose="02040503050406030204" pitchFamily="18" charset="0"/>
                      </a:endParaRPr>
                    </a:p>
                  </a:txBody>
                  <a:tcPr anchor="ctr"/>
                </a:tc>
                <a:tc>
                  <a:txBody>
                    <a:bodyPr/>
                    <a:lstStyle/>
                    <a:p>
                      <a:r>
                        <a:rPr lang="en-US">
                          <a:latin typeface="Cambria" panose="02040503050406030204" pitchFamily="18" charset="0"/>
                          <a:ea typeface="Cambria" panose="02040503050406030204" pitchFamily="18" charset="0"/>
                        </a:rPr>
                        <a:t>Only defines basic ORM functionality</a:t>
                      </a:r>
                    </a:p>
                  </a:txBody>
                  <a:tcPr anchor="ctr"/>
                </a:tc>
                <a:tc>
                  <a:txBody>
                    <a:bodyPr/>
                    <a:lstStyle/>
                    <a:p>
                      <a:r>
                        <a:rPr lang="en-US" dirty="0">
                          <a:latin typeface="Cambria" panose="02040503050406030204" pitchFamily="18" charset="0"/>
                          <a:ea typeface="Cambria" panose="02040503050406030204" pitchFamily="18" charset="0"/>
                        </a:rPr>
                        <a:t>Includes advanced features like caching, lazy loading, and automatic dirty checking</a:t>
                      </a:r>
                    </a:p>
                  </a:txBody>
                  <a:tcPr anchor="ctr"/>
                </a:tc>
                <a:extLst>
                  <a:ext uri="{0D108BD9-81ED-4DB2-BD59-A6C34878D82A}">
                    <a16:rowId xmlns:a16="http://schemas.microsoft.com/office/drawing/2014/main" val="1142582328"/>
                  </a:ext>
                </a:extLst>
              </a:tr>
              <a:tr h="370840">
                <a:tc>
                  <a:txBody>
                    <a:bodyPr/>
                    <a:lstStyle/>
                    <a:p>
                      <a:r>
                        <a:rPr lang="en-IN" b="1">
                          <a:latin typeface="Cambria" panose="02040503050406030204" pitchFamily="18" charset="0"/>
                          <a:ea typeface="Cambria" panose="02040503050406030204" pitchFamily="18" charset="0"/>
                        </a:rPr>
                        <a:t>API</a:t>
                      </a:r>
                      <a:endParaRPr lang="en-IN">
                        <a:latin typeface="Cambria" panose="02040503050406030204" pitchFamily="18" charset="0"/>
                        <a:ea typeface="Cambria" panose="02040503050406030204" pitchFamily="18" charset="0"/>
                      </a:endParaRPr>
                    </a:p>
                  </a:txBody>
                  <a:tcPr anchor="ctr"/>
                </a:tc>
                <a:tc>
                  <a:txBody>
                    <a:bodyPr/>
                    <a:lstStyle/>
                    <a:p>
                      <a:r>
                        <a:rPr lang="fr-FR">
                          <a:latin typeface="Cambria" panose="02040503050406030204" pitchFamily="18" charset="0"/>
                          <a:ea typeface="Cambria" panose="02040503050406030204" pitchFamily="18" charset="0"/>
                        </a:rPr>
                        <a:t>Uses standard JPA interfaces (EntityManager, Query, etc.)</a:t>
                      </a:r>
                    </a:p>
                  </a:txBody>
                  <a:tcPr anchor="ctr"/>
                </a:tc>
                <a:tc>
                  <a:txBody>
                    <a:bodyPr/>
                    <a:lstStyle/>
                    <a:p>
                      <a:r>
                        <a:rPr lang="en-US" dirty="0">
                          <a:latin typeface="Cambria" panose="02040503050406030204" pitchFamily="18" charset="0"/>
                          <a:ea typeface="Cambria" panose="02040503050406030204" pitchFamily="18" charset="0"/>
                        </a:rPr>
                        <a:t>Includes custom Hibernate API (Session, </a:t>
                      </a:r>
                      <a:r>
                        <a:rPr lang="en-US" dirty="0" err="1">
                          <a:latin typeface="Cambria" panose="02040503050406030204" pitchFamily="18" charset="0"/>
                          <a:ea typeface="Cambria" panose="02040503050406030204" pitchFamily="18" charset="0"/>
                        </a:rPr>
                        <a:t>SessionFactory</a:t>
                      </a:r>
                      <a:r>
                        <a:rPr lang="en-US" dirty="0">
                          <a:latin typeface="Cambria" panose="02040503050406030204" pitchFamily="18" charset="0"/>
                          <a:ea typeface="Cambria" panose="02040503050406030204" pitchFamily="18" charset="0"/>
                        </a:rPr>
                        <a:t>) in addition to JPA</a:t>
                      </a:r>
                    </a:p>
                  </a:txBody>
                  <a:tcPr anchor="ctr"/>
                </a:tc>
                <a:extLst>
                  <a:ext uri="{0D108BD9-81ED-4DB2-BD59-A6C34878D82A}">
                    <a16:rowId xmlns:a16="http://schemas.microsoft.com/office/drawing/2014/main" val="3245842086"/>
                  </a:ext>
                </a:extLst>
              </a:tr>
            </a:tbl>
          </a:graphicData>
        </a:graphic>
      </p:graphicFrame>
    </p:spTree>
    <p:extLst>
      <p:ext uri="{BB962C8B-B14F-4D97-AF65-F5344CB8AC3E}">
        <p14:creationId xmlns:p14="http://schemas.microsoft.com/office/powerpoint/2010/main" val="4216896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E3D0A-E901-31BB-2BE4-208FE93C43B3}"/>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A57B0DCC-801B-9605-15E7-F5242E62CEDE}"/>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Spring Boot Starter Actuator</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75940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194CD-5F44-9A22-688E-611AF8CB7FD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DD053C8-97C1-405B-22DD-4BEB3E79BECE}"/>
              </a:ext>
            </a:extLst>
          </p:cNvPr>
          <p:cNvSpPr txBox="1">
            <a:spLocks noGrp="1"/>
          </p:cNvSpPr>
          <p:nvPr>
            <p:ph type="title"/>
          </p:nvPr>
        </p:nvSpPr>
        <p:spPr>
          <a:xfrm>
            <a:off x="2258367" y="1906600"/>
            <a:ext cx="7675266"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Spring Boot Application Properties</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EA69C5AB-1076-488D-B389-23D65E084761}"/>
              </a:ext>
            </a:extLst>
          </p:cNvPr>
          <p:cNvSpPr txBox="1"/>
          <p:nvPr/>
        </p:nvSpPr>
        <p:spPr>
          <a:xfrm>
            <a:off x="1644580" y="2905292"/>
            <a:ext cx="8902840" cy="2205219"/>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rgbClr val="404040"/>
                </a:solidFill>
                <a:latin typeface="Cambria" panose="02040503050406030204" pitchFamily="18" charset="0"/>
                <a:ea typeface="Cambria" panose="02040503050406030204" pitchFamily="18" charset="0"/>
                <a:cs typeface="Arial"/>
              </a:rPr>
              <a:t>Spring Boot Actuator is a sub-project of the Spring Boot Framework. It includes a number of additional features that help us to monitor and manage the Spring Boot application. It contains the actuator endpoints. We can use HTTP and JMX endpoints to manage and monitor the Spring Boot application. If we want to get production-ready features in an application, we should use the Spring Boot actuator.</a:t>
            </a:r>
          </a:p>
        </p:txBody>
      </p:sp>
    </p:spTree>
    <p:extLst>
      <p:ext uri="{BB962C8B-B14F-4D97-AF65-F5344CB8AC3E}">
        <p14:creationId xmlns:p14="http://schemas.microsoft.com/office/powerpoint/2010/main" val="1616593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184AC-A760-A2D7-692E-7CCE88438D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1BDA0-F8FF-3627-A0A2-30A145448418}"/>
              </a:ext>
            </a:extLst>
          </p:cNvPr>
          <p:cNvSpPr>
            <a:spLocks noGrp="1"/>
          </p:cNvSpPr>
          <p:nvPr>
            <p:ph type="title"/>
          </p:nvPr>
        </p:nvSpPr>
        <p:spPr/>
        <p:txBody>
          <a:bodyPr/>
          <a:lstStyle/>
          <a:p>
            <a:r>
              <a:rPr lang="en-GB" sz="4400" b="1" dirty="0">
                <a:latin typeface="Cambria" panose="02040503050406030204" pitchFamily="18" charset="0"/>
                <a:ea typeface="Cambria" panose="02040503050406030204" pitchFamily="18" charset="0"/>
              </a:rPr>
              <a:t>Actuator</a:t>
            </a:r>
            <a:r>
              <a:rPr lang="en-US" noProof="1"/>
              <a:t> Features</a:t>
            </a:r>
            <a:endParaRPr lang="en-IN" dirty="0"/>
          </a:p>
        </p:txBody>
      </p:sp>
      <p:sp>
        <p:nvSpPr>
          <p:cNvPr id="5" name="Slide Number Placeholder 4">
            <a:extLst>
              <a:ext uri="{FF2B5EF4-FFF2-40B4-BE49-F238E27FC236}">
                <a16:creationId xmlns:a16="http://schemas.microsoft.com/office/drawing/2014/main" id="{71C4B99B-88A2-C2D0-D7E4-7C5A4BF4F96E}"/>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54</a:t>
            </a:fld>
            <a:endParaRPr lang="en-US" dirty="0"/>
          </a:p>
        </p:txBody>
      </p:sp>
      <p:sp>
        <p:nvSpPr>
          <p:cNvPr id="3" name="Rectangle: Rounded Corners 2">
            <a:extLst>
              <a:ext uri="{FF2B5EF4-FFF2-40B4-BE49-F238E27FC236}">
                <a16:creationId xmlns:a16="http://schemas.microsoft.com/office/drawing/2014/main" id="{DBC736A7-BB99-95CE-3F08-402614B0CD43}"/>
              </a:ext>
            </a:extLst>
          </p:cNvPr>
          <p:cNvSpPr/>
          <p:nvPr/>
        </p:nvSpPr>
        <p:spPr>
          <a:xfrm>
            <a:off x="531481" y="1710316"/>
            <a:ext cx="5320856" cy="2429606"/>
          </a:xfrm>
          <a:prstGeom prst="roundRect">
            <a:avLst>
              <a:gd name="adj" fmla="val 17616"/>
            </a:avLst>
          </a:prstGeom>
          <a:noFill/>
          <a:ln w="28575" cap="flat" cmpd="sng" algn="ctr">
            <a:solidFill>
              <a:schemeClr val="tx2">
                <a:lumMod val="50000"/>
                <a:lumOff val="50000"/>
              </a:schemeClr>
            </a:solidFill>
            <a:prstDash val="solid"/>
            <a:miter lim="800000"/>
          </a:ln>
          <a:effectLst/>
        </p:spPr>
        <p:txBody>
          <a:bodyPr wrap="square" tIns="91440" bIns="91440" rtlCol="0" anchor="ctr"/>
          <a:lstStyle/>
          <a:p>
            <a:pPr algn="ctr">
              <a:defRPr/>
            </a:pPr>
            <a:r>
              <a:rPr lang="en-US" sz="2000" b="1" noProof="1">
                <a:latin typeface="Cambria" panose="02040503050406030204" pitchFamily="18" charset="0"/>
                <a:ea typeface="Cambria" panose="02040503050406030204" pitchFamily="18" charset="0"/>
              </a:rPr>
              <a:t>Endpoint: </a:t>
            </a:r>
            <a:r>
              <a:rPr lang="en-US" sz="2000" noProof="1">
                <a:latin typeface="Cambria" panose="02040503050406030204" pitchFamily="18" charset="0"/>
                <a:ea typeface="Cambria" panose="02040503050406030204" pitchFamily="18" charset="0"/>
              </a:rPr>
              <a:t>The actuator endpoints allows us to monitor and interact with the application. Spring Boot provides a number of built-in endpoints. We can also create our own endpoint. We can enable and disable each endpoint individually. </a:t>
            </a:r>
          </a:p>
        </p:txBody>
      </p:sp>
      <p:sp>
        <p:nvSpPr>
          <p:cNvPr id="4" name="Rectangle: Rounded Corners 3">
            <a:extLst>
              <a:ext uri="{FF2B5EF4-FFF2-40B4-BE49-F238E27FC236}">
                <a16:creationId xmlns:a16="http://schemas.microsoft.com/office/drawing/2014/main" id="{8D416A11-C43F-F379-380B-3FDE5218D727}"/>
              </a:ext>
            </a:extLst>
          </p:cNvPr>
          <p:cNvSpPr/>
          <p:nvPr/>
        </p:nvSpPr>
        <p:spPr>
          <a:xfrm>
            <a:off x="6339665" y="1710316"/>
            <a:ext cx="5320856" cy="2429606"/>
          </a:xfrm>
          <a:prstGeom prst="roundRect">
            <a:avLst>
              <a:gd name="adj" fmla="val 17616"/>
            </a:avLst>
          </a:prstGeom>
          <a:noFill/>
          <a:ln w="28575" cap="flat" cmpd="sng" algn="ctr">
            <a:solidFill>
              <a:schemeClr val="accent6">
                <a:lumMod val="75000"/>
              </a:schemeClr>
            </a:solidFill>
            <a:prstDash val="solid"/>
            <a:miter lim="800000"/>
          </a:ln>
          <a:effectLst/>
        </p:spPr>
        <p:txBody>
          <a:bodyPr wrap="square" tIns="91440" bIns="91440" rtlCol="0" anchor="ctr"/>
          <a:lstStyle/>
          <a:p>
            <a:pPr algn="ctr">
              <a:defRPr/>
            </a:pPr>
            <a:r>
              <a:rPr lang="en-US" sz="2000" b="1" noProof="1">
                <a:latin typeface="Cambria" panose="02040503050406030204" pitchFamily="18" charset="0"/>
                <a:ea typeface="Cambria" panose="02040503050406030204" pitchFamily="18" charset="0"/>
              </a:rPr>
              <a:t>Metrics:</a:t>
            </a:r>
            <a:r>
              <a:rPr lang="en-US" sz="2000" noProof="1">
                <a:latin typeface="Cambria" panose="02040503050406030204" pitchFamily="18" charset="0"/>
                <a:ea typeface="Cambria" panose="02040503050406030204" pitchFamily="18" charset="0"/>
              </a:rPr>
              <a:t> Spring Boot Actuator provides dimensional metrics by integrating with the micrometer. The micrometer is integrated into Spring Boot. It is the instrumentation library powering the delivery of application metrics from Spring. </a:t>
            </a:r>
          </a:p>
        </p:txBody>
      </p:sp>
      <p:sp>
        <p:nvSpPr>
          <p:cNvPr id="6" name="Rectangle: Rounded Corners 5">
            <a:extLst>
              <a:ext uri="{FF2B5EF4-FFF2-40B4-BE49-F238E27FC236}">
                <a16:creationId xmlns:a16="http://schemas.microsoft.com/office/drawing/2014/main" id="{8A49B7C1-D032-5767-042B-F90EFAC27A93}"/>
              </a:ext>
            </a:extLst>
          </p:cNvPr>
          <p:cNvSpPr/>
          <p:nvPr/>
        </p:nvSpPr>
        <p:spPr>
          <a:xfrm>
            <a:off x="2709223" y="4577394"/>
            <a:ext cx="6773553" cy="1493435"/>
          </a:xfrm>
          <a:prstGeom prst="roundRect">
            <a:avLst>
              <a:gd name="adj" fmla="val 17616"/>
            </a:avLst>
          </a:prstGeom>
          <a:noFill/>
          <a:ln w="28575" cap="flat" cmpd="sng" algn="ctr">
            <a:solidFill>
              <a:schemeClr val="accent2"/>
            </a:solidFill>
            <a:prstDash val="solid"/>
            <a:miter lim="800000"/>
          </a:ln>
          <a:effectLst/>
        </p:spPr>
        <p:txBody>
          <a:bodyPr wrap="square" tIns="91440" bIns="91440" rtlCol="0" anchor="ctr"/>
          <a:lstStyle/>
          <a:p>
            <a:pPr algn="ctr">
              <a:defRPr/>
            </a:pPr>
            <a:r>
              <a:rPr lang="en-US" sz="2000" b="1" noProof="1">
                <a:latin typeface="Cambria" panose="02040503050406030204" pitchFamily="18" charset="0"/>
                <a:ea typeface="Cambria" panose="02040503050406030204" pitchFamily="18" charset="0"/>
              </a:rPr>
              <a:t>Audit: </a:t>
            </a:r>
            <a:r>
              <a:rPr lang="en-US" sz="2000" noProof="1">
                <a:latin typeface="Cambria" panose="02040503050406030204" pitchFamily="18" charset="0"/>
                <a:ea typeface="Cambria" panose="02040503050406030204" pitchFamily="18" charset="0"/>
              </a:rPr>
              <a:t>Spring Boot provides a flexible audit framework that publishes events to an AuditEventRepository. It automatically publishes the authentication events if spring-security is in execution.</a:t>
            </a:r>
          </a:p>
        </p:txBody>
      </p:sp>
    </p:spTree>
    <p:extLst>
      <p:ext uri="{BB962C8B-B14F-4D97-AF65-F5344CB8AC3E}">
        <p14:creationId xmlns:p14="http://schemas.microsoft.com/office/powerpoint/2010/main" val="360815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FA437-FEB8-87DE-40FF-7F33FCC9BA97}"/>
            </a:ext>
          </a:extLst>
        </p:cNvPr>
        <p:cNvGrpSpPr/>
        <p:nvPr/>
      </p:nvGrpSpPr>
      <p:grpSpPr>
        <a:xfrm>
          <a:off x="0" y="0"/>
          <a:ext cx="0" cy="0"/>
          <a:chOff x="0" y="0"/>
          <a:chExt cx="0" cy="0"/>
        </a:xfrm>
      </p:grpSpPr>
      <p:sp>
        <p:nvSpPr>
          <p:cNvPr id="4" name="Flowchart: Terminator 3">
            <a:extLst>
              <a:ext uri="{FF2B5EF4-FFF2-40B4-BE49-F238E27FC236}">
                <a16:creationId xmlns:a16="http://schemas.microsoft.com/office/drawing/2014/main" id="{BE71254E-9D9B-68D9-5B7F-8F3A37AA723A}"/>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Spring Boot Packaging</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5227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76244-5B2B-CF9E-B5A7-76766E3C2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10298-6D5E-0382-4470-C27E6731EFE4}"/>
              </a:ext>
            </a:extLst>
          </p:cNvPr>
          <p:cNvSpPr>
            <a:spLocks noGrp="1"/>
          </p:cNvSpPr>
          <p:nvPr>
            <p:ph type="title"/>
          </p:nvPr>
        </p:nvSpPr>
        <p:spPr/>
        <p:txBody>
          <a:bodyPr/>
          <a:lstStyle/>
          <a:p>
            <a:r>
              <a:rPr lang="en-GB" sz="4400" b="1" dirty="0">
                <a:latin typeface="Cambria" panose="02040503050406030204" pitchFamily="18" charset="0"/>
                <a:ea typeface="Cambria" panose="02040503050406030204" pitchFamily="18" charset="0"/>
              </a:rPr>
              <a:t>Spring Boot Packaging</a:t>
            </a:r>
            <a:endParaRPr lang="en-IN" dirty="0"/>
          </a:p>
        </p:txBody>
      </p:sp>
      <p:sp>
        <p:nvSpPr>
          <p:cNvPr id="5" name="Slide Number Placeholder 4">
            <a:extLst>
              <a:ext uri="{FF2B5EF4-FFF2-40B4-BE49-F238E27FC236}">
                <a16:creationId xmlns:a16="http://schemas.microsoft.com/office/drawing/2014/main" id="{DEF86D5A-AA8D-89D4-3105-067070AE6959}"/>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56</a:t>
            </a:fld>
            <a:endParaRPr lang="en-US" dirty="0"/>
          </a:p>
        </p:txBody>
      </p:sp>
      <p:sp>
        <p:nvSpPr>
          <p:cNvPr id="3" name="Rectangle: Rounded Corners 2">
            <a:extLst>
              <a:ext uri="{FF2B5EF4-FFF2-40B4-BE49-F238E27FC236}">
                <a16:creationId xmlns:a16="http://schemas.microsoft.com/office/drawing/2014/main" id="{39D8FAF6-AAC9-CF8E-AEDB-A5A9CC3569F9}"/>
              </a:ext>
            </a:extLst>
          </p:cNvPr>
          <p:cNvSpPr/>
          <p:nvPr/>
        </p:nvSpPr>
        <p:spPr>
          <a:xfrm>
            <a:off x="553792" y="1650394"/>
            <a:ext cx="11084415" cy="813563"/>
          </a:xfrm>
          <a:prstGeom prst="roundRect">
            <a:avLst>
              <a:gd name="adj" fmla="val 17616"/>
            </a:avLst>
          </a:prstGeom>
          <a:noFill/>
          <a:ln w="28575" cap="flat" cmpd="sng" algn="ctr">
            <a:solidFill>
              <a:schemeClr val="tx2">
                <a:lumMod val="50000"/>
                <a:lumOff val="50000"/>
              </a:schemeClr>
            </a:solidFill>
            <a:prstDash val="solid"/>
            <a:miter lim="800000"/>
          </a:ln>
          <a:effectLst/>
        </p:spPr>
        <p:txBody>
          <a:bodyPr wrap="square" tIns="91440" bIns="91440" rtlCol="0" anchor="ctr"/>
          <a:lstStyle/>
          <a:p>
            <a:pPr algn="ctr">
              <a:defRPr/>
            </a:pPr>
            <a:r>
              <a:rPr lang="en-US" sz="2000" noProof="1">
                <a:latin typeface="Cambria" panose="02040503050406030204" pitchFamily="18" charset="0"/>
                <a:ea typeface="Cambria" panose="02040503050406030204" pitchFamily="18" charset="0"/>
              </a:rPr>
              <a:t>In the J2EE application, modules are packed as JAR, WAR, and EAR. It is the compressed file formats that is used in the J2EE. J2EE defines three types of archives:</a:t>
            </a:r>
          </a:p>
        </p:txBody>
      </p:sp>
      <p:pic>
        <p:nvPicPr>
          <p:cNvPr id="2050" name="Picture 2" descr="Spring Boot Packaging">
            <a:extLst>
              <a:ext uri="{FF2B5EF4-FFF2-40B4-BE49-F238E27FC236}">
                <a16:creationId xmlns:a16="http://schemas.microsoft.com/office/drawing/2014/main" id="{92A618E8-C69B-EB36-5B2F-3FA928CCF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711" y="2768401"/>
            <a:ext cx="38385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27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669C9-20C9-BD9E-550D-8D32DCF43E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F458F2-6DFD-B0CD-C477-99A7F1BA0DE9}"/>
              </a:ext>
            </a:extLst>
          </p:cNvPr>
          <p:cNvSpPr>
            <a:spLocks noGrp="1"/>
          </p:cNvSpPr>
          <p:nvPr>
            <p:ph type="title"/>
          </p:nvPr>
        </p:nvSpPr>
        <p:spPr/>
        <p:txBody>
          <a:bodyPr/>
          <a:lstStyle/>
          <a:p>
            <a:r>
              <a:rPr lang="en-US" sz="4800" dirty="0">
                <a:solidFill>
                  <a:srgbClr val="120E23"/>
                </a:solidFill>
              </a:rPr>
              <a:t>WAR</a:t>
            </a:r>
          </a:p>
        </p:txBody>
      </p:sp>
      <p:sp>
        <p:nvSpPr>
          <p:cNvPr id="5" name="Slide Number Placeholder 4">
            <a:extLst>
              <a:ext uri="{FF2B5EF4-FFF2-40B4-BE49-F238E27FC236}">
                <a16:creationId xmlns:a16="http://schemas.microsoft.com/office/drawing/2014/main" id="{3F484257-28C6-34FC-9C0A-49CF4559230B}"/>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57</a:t>
            </a:fld>
            <a:endParaRPr lang="en-US" dirty="0"/>
          </a:p>
        </p:txBody>
      </p:sp>
      <p:sp>
        <p:nvSpPr>
          <p:cNvPr id="8" name="Text Placeholder 2">
            <a:extLst>
              <a:ext uri="{FF2B5EF4-FFF2-40B4-BE49-F238E27FC236}">
                <a16:creationId xmlns:a16="http://schemas.microsoft.com/office/drawing/2014/main" id="{242B823A-3028-AF58-82E7-A28CDC7C0E58}"/>
              </a:ext>
            </a:extLst>
          </p:cNvPr>
          <p:cNvSpPr txBox="1">
            <a:spLocks/>
          </p:cNvSpPr>
          <p:nvPr/>
        </p:nvSpPr>
        <p:spPr>
          <a:xfrm>
            <a:off x="415600" y="1586751"/>
            <a:ext cx="11433708"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WAR stands for Web Archive. WAR file represents the web application.</a:t>
            </a:r>
          </a:p>
          <a:p>
            <a:pPr marL="541338" indent="-541338">
              <a:lnSpc>
                <a:spcPct val="150000"/>
              </a:lnSpc>
              <a:buSzPct val="85000"/>
              <a:buFont typeface="Wingdings" panose="05000000000000000000" pitchFamily="2" charset="2"/>
              <a:buChar char="q"/>
              <a:defRPr/>
            </a:pPr>
            <a:r>
              <a:rPr lang="fr-FR"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Web module </a:t>
            </a:r>
            <a:r>
              <a:rPr lang="fr-FR" sz="2400" spc="-35" dirty="0" err="1">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contains</a:t>
            </a:r>
            <a:r>
              <a:rPr lang="fr-FR"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 servlet classes, JSP files, HTML files, JavaScripts, etc.</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It contains a special directory called </a:t>
            </a: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WEB-INF</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WAR is a module that loads into a web container of the Java Application Server.</a:t>
            </a:r>
          </a:p>
          <a:p>
            <a:pPr marL="541338" indent="-541338">
              <a:lnSpc>
                <a:spcPct val="150000"/>
              </a:lnSpc>
              <a:buSzPct val="85000"/>
              <a:buFont typeface="Wingdings" panose="05000000000000000000" pitchFamily="2" charset="2"/>
              <a:buChar char="q"/>
              <a:defRPr/>
            </a:pP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The Java Application Server has two containers: </a:t>
            </a: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Web Container and EJB Container.</a:t>
            </a:r>
          </a:p>
        </p:txBody>
      </p:sp>
    </p:spTree>
    <p:extLst>
      <p:ext uri="{BB962C8B-B14F-4D97-AF65-F5344CB8AC3E}">
        <p14:creationId xmlns:p14="http://schemas.microsoft.com/office/powerpoint/2010/main" val="99219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F1675"/>
          </a:solidFill>
        </p:spPr>
        <p:txBody>
          <a:bodyPr wrap="square" lIns="0" tIns="0" rIns="0" bIns="0" rtlCol="0"/>
          <a:lstStyle/>
          <a:p>
            <a:endParaRPr sz="1200"/>
          </a:p>
        </p:txBody>
      </p:sp>
      <p:pic>
        <p:nvPicPr>
          <p:cNvPr id="5" name="object 5"/>
          <p:cNvPicPr/>
          <p:nvPr/>
        </p:nvPicPr>
        <p:blipFill>
          <a:blip r:embed="rId2" cstate="print"/>
          <a:stretch>
            <a:fillRect/>
          </a:stretch>
        </p:blipFill>
        <p:spPr>
          <a:xfrm>
            <a:off x="1" y="0"/>
            <a:ext cx="12191999" cy="6854783"/>
          </a:xfrm>
          <a:prstGeom prst="rect">
            <a:avLst/>
          </a:prstGeom>
        </p:spPr>
      </p:pic>
      <p:pic>
        <p:nvPicPr>
          <p:cNvPr id="6" name="object 6"/>
          <p:cNvPicPr/>
          <p:nvPr/>
        </p:nvPicPr>
        <p:blipFill>
          <a:blip r:embed="rId3" cstate="print"/>
          <a:stretch>
            <a:fillRect/>
          </a:stretch>
        </p:blipFill>
        <p:spPr>
          <a:xfrm>
            <a:off x="3929465" y="2458551"/>
            <a:ext cx="4765887" cy="975529"/>
          </a:xfrm>
          <a:prstGeom prst="rect">
            <a:avLst/>
          </a:prstGeom>
        </p:spPr>
      </p:pic>
      <p:pic>
        <p:nvPicPr>
          <p:cNvPr id="7" name="object 7"/>
          <p:cNvPicPr/>
          <p:nvPr/>
        </p:nvPicPr>
        <p:blipFill>
          <a:blip r:embed="rId4" cstate="print"/>
          <a:stretch>
            <a:fillRect/>
          </a:stretch>
        </p:blipFill>
        <p:spPr>
          <a:xfrm>
            <a:off x="1923711" y="3434082"/>
            <a:ext cx="8742595" cy="9755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78000"/>
          </a:schemeClr>
        </a:solidFill>
        <a:effectLst/>
      </p:bgPr>
    </p:bg>
    <p:spTree>
      <p:nvGrpSpPr>
        <p:cNvPr id="1" name="">
          <a:extLst>
            <a:ext uri="{FF2B5EF4-FFF2-40B4-BE49-F238E27FC236}">
              <a16:creationId xmlns:a16="http://schemas.microsoft.com/office/drawing/2014/main" id="{10E3DF00-93F8-9BD0-BAFD-2696CCC120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68ACA8-E6F1-139A-1292-B4296A1F3171}"/>
              </a:ext>
            </a:extLst>
          </p:cNvPr>
          <p:cNvSpPr>
            <a:spLocks noGrp="1"/>
          </p:cNvSpPr>
          <p:nvPr>
            <p:ph type="title"/>
          </p:nvPr>
        </p:nvSpPr>
        <p:spPr/>
        <p:txBody>
          <a:bodyPr/>
          <a:lstStyle/>
          <a:p>
            <a:r>
              <a:rPr lang="en-US" sz="4800" dirty="0">
                <a:solidFill>
                  <a:srgbClr val="120E23"/>
                </a:solidFill>
              </a:rPr>
              <a:t>Issues with Monolithic Architecture</a:t>
            </a:r>
            <a:endParaRPr lang="en-IN" sz="4800" dirty="0"/>
          </a:p>
        </p:txBody>
      </p:sp>
      <p:sp>
        <p:nvSpPr>
          <p:cNvPr id="5" name="Slide Number Placeholder 4">
            <a:extLst>
              <a:ext uri="{FF2B5EF4-FFF2-40B4-BE49-F238E27FC236}">
                <a16:creationId xmlns:a16="http://schemas.microsoft.com/office/drawing/2014/main" id="{5522DD71-0B38-C90C-772C-71C0E8050415}"/>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6</a:t>
            </a:fld>
            <a:endParaRPr lang="en-US" dirty="0"/>
          </a:p>
        </p:txBody>
      </p:sp>
      <p:sp>
        <p:nvSpPr>
          <p:cNvPr id="3" name="Rectangle: Rounded Corners 2">
            <a:extLst>
              <a:ext uri="{FF2B5EF4-FFF2-40B4-BE49-F238E27FC236}">
                <a16:creationId xmlns:a16="http://schemas.microsoft.com/office/drawing/2014/main" id="{B86491BA-C9D9-7F0E-043B-E503AD78512D}"/>
              </a:ext>
            </a:extLst>
          </p:cNvPr>
          <p:cNvSpPr/>
          <p:nvPr/>
        </p:nvSpPr>
        <p:spPr>
          <a:xfrm>
            <a:off x="7589853" y="3561296"/>
            <a:ext cx="3471680" cy="813563"/>
          </a:xfrm>
          <a:prstGeom prst="roundRect">
            <a:avLst>
              <a:gd name="adj" fmla="val 15145"/>
            </a:avLst>
          </a:prstGeom>
          <a:solidFill>
            <a:schemeClr val="tx1"/>
          </a:solidFill>
          <a:ln w="28575" cap="flat" cmpd="sng" algn="ctr">
            <a:noFill/>
            <a:prstDash val="solid"/>
            <a:miter lim="800000"/>
          </a:ln>
          <a:effectLst/>
        </p:spPr>
        <p:txBody>
          <a:bodyPr wrap="square" tIns="91440" bIns="91440" rtlCol="0" anchor="ctr"/>
          <a:lstStyle/>
          <a:p>
            <a:pPr algn="ctr">
              <a:defRPr/>
            </a:pPr>
            <a:r>
              <a:rPr lang="en-US" sz="2000" noProof="1">
                <a:solidFill>
                  <a:schemeClr val="bg1"/>
                </a:solidFill>
                <a:latin typeface="Cambria" panose="02040503050406030204" pitchFamily="18" charset="0"/>
                <a:ea typeface="Cambria" panose="02040503050406030204" pitchFamily="18" charset="0"/>
              </a:rPr>
              <a:t>Scaling Limitations</a:t>
            </a:r>
          </a:p>
        </p:txBody>
      </p:sp>
      <p:sp>
        <p:nvSpPr>
          <p:cNvPr id="4" name="Rectangle: Rounded Corners 3">
            <a:extLst>
              <a:ext uri="{FF2B5EF4-FFF2-40B4-BE49-F238E27FC236}">
                <a16:creationId xmlns:a16="http://schemas.microsoft.com/office/drawing/2014/main" id="{ED56377C-3E10-F846-6811-978B443FAF35}"/>
              </a:ext>
            </a:extLst>
          </p:cNvPr>
          <p:cNvSpPr/>
          <p:nvPr/>
        </p:nvSpPr>
        <p:spPr>
          <a:xfrm>
            <a:off x="7589853" y="2448049"/>
            <a:ext cx="3471680" cy="813563"/>
          </a:xfrm>
          <a:prstGeom prst="roundRect">
            <a:avLst>
              <a:gd name="adj" fmla="val 15145"/>
            </a:avLst>
          </a:prstGeom>
          <a:solidFill>
            <a:schemeClr val="tx1"/>
          </a:solidFill>
          <a:ln w="28575" cap="flat" cmpd="sng" algn="ctr">
            <a:noFill/>
            <a:prstDash val="solid"/>
            <a:miter lim="800000"/>
          </a:ln>
          <a:effectLst/>
        </p:spPr>
        <p:txBody>
          <a:bodyPr wrap="square" tIns="91440" bIns="91440" rtlCol="0" anchor="ctr"/>
          <a:lstStyle/>
          <a:p>
            <a:pPr algn="ctr">
              <a:defRPr/>
            </a:pPr>
            <a:r>
              <a:rPr lang="en-US" sz="2000" noProof="1">
                <a:solidFill>
                  <a:schemeClr val="bg1"/>
                </a:solidFill>
                <a:latin typeface="Cambria" panose="02040503050406030204" pitchFamily="18" charset="0"/>
                <a:ea typeface="Cambria" panose="02040503050406030204" pitchFamily="18" charset="0"/>
              </a:rPr>
              <a:t>Redeployment</a:t>
            </a:r>
            <a:endParaRPr lang="en-US" sz="2000" b="1" noProof="1">
              <a:solidFill>
                <a:schemeClr val="bg1"/>
              </a:solidFill>
              <a:latin typeface="Cambria" panose="02040503050406030204" pitchFamily="18" charset="0"/>
              <a:ea typeface="Cambria" panose="020405030504060302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598A6152-1761-EBE5-2561-6CC31851FBE0}"/>
              </a:ext>
            </a:extLst>
          </p:cNvPr>
          <p:cNvPicPr>
            <a:picLocks noChangeAspect="1"/>
          </p:cNvPicPr>
          <p:nvPr/>
        </p:nvPicPr>
        <p:blipFill>
          <a:blip r:embed="rId2"/>
          <a:srcRect l="23348" t="27006" r="23938" b="22506"/>
          <a:stretch/>
        </p:blipFill>
        <p:spPr>
          <a:xfrm>
            <a:off x="889306" y="2201724"/>
            <a:ext cx="6288567" cy="3387910"/>
          </a:xfrm>
          <a:prstGeom prst="rect">
            <a:avLst/>
          </a:prstGeom>
        </p:spPr>
      </p:pic>
      <p:sp>
        <p:nvSpPr>
          <p:cNvPr id="7" name="Rectangle: Rounded Corners 6">
            <a:extLst>
              <a:ext uri="{FF2B5EF4-FFF2-40B4-BE49-F238E27FC236}">
                <a16:creationId xmlns:a16="http://schemas.microsoft.com/office/drawing/2014/main" id="{161D3944-E0DA-960E-4772-F621171967E5}"/>
              </a:ext>
            </a:extLst>
          </p:cNvPr>
          <p:cNvSpPr/>
          <p:nvPr/>
        </p:nvSpPr>
        <p:spPr>
          <a:xfrm>
            <a:off x="7589853" y="4674543"/>
            <a:ext cx="3471680" cy="813563"/>
          </a:xfrm>
          <a:prstGeom prst="roundRect">
            <a:avLst>
              <a:gd name="adj" fmla="val 15145"/>
            </a:avLst>
          </a:prstGeom>
          <a:solidFill>
            <a:schemeClr val="tx1"/>
          </a:solidFill>
          <a:ln w="28575" cap="flat" cmpd="sng" algn="ctr">
            <a:noFill/>
            <a:prstDash val="solid"/>
            <a:miter lim="800000"/>
          </a:ln>
          <a:effectLst/>
        </p:spPr>
        <p:txBody>
          <a:bodyPr wrap="square" tIns="91440" bIns="91440" rtlCol="0" anchor="ctr"/>
          <a:lstStyle/>
          <a:p>
            <a:pPr algn="ctr">
              <a:defRPr/>
            </a:pPr>
            <a:r>
              <a:rPr lang="en-US" sz="2000" noProof="1">
                <a:solidFill>
                  <a:schemeClr val="bg1"/>
                </a:solidFill>
                <a:latin typeface="Cambria" panose="02040503050406030204" pitchFamily="18" charset="0"/>
                <a:ea typeface="Cambria" panose="02040503050406030204" pitchFamily="18" charset="0"/>
              </a:rPr>
              <a:t>Lots of Dependence</a:t>
            </a:r>
          </a:p>
        </p:txBody>
      </p:sp>
    </p:spTree>
    <p:extLst>
      <p:ext uri="{BB962C8B-B14F-4D97-AF65-F5344CB8AC3E}">
        <p14:creationId xmlns:p14="http://schemas.microsoft.com/office/powerpoint/2010/main" val="194930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02B91-33E7-D7A5-8466-4C58E0D14BE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3C2AA5-7D12-4120-5BC5-6B19399D70C4}"/>
              </a:ext>
            </a:extLst>
          </p:cNvPr>
          <p:cNvSpPr>
            <a:spLocks noGrp="1"/>
          </p:cNvSpPr>
          <p:nvPr>
            <p:ph type="sldNum" sz="quarter" idx="12"/>
          </p:nvPr>
        </p:nvSpPr>
        <p:spPr/>
        <p:txBody>
          <a:bodyPr/>
          <a:lstStyle/>
          <a:p>
            <a:fld id="{294A09A9-5501-47C1-A89A-A340965A2BE2}" type="slidenum">
              <a:rPr lang="en-US" smtClean="0"/>
              <a:t>7</a:t>
            </a:fld>
            <a:endParaRPr lang="en-US" dirty="0"/>
          </a:p>
        </p:txBody>
      </p:sp>
      <p:sp>
        <p:nvSpPr>
          <p:cNvPr id="4" name="Flowchart: Terminator 3">
            <a:extLst>
              <a:ext uri="{FF2B5EF4-FFF2-40B4-BE49-F238E27FC236}">
                <a16:creationId xmlns:a16="http://schemas.microsoft.com/office/drawing/2014/main" id="{C36DA727-7198-009D-5F1E-EE509AA47E10}"/>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err="1">
                <a:latin typeface="Cambria" panose="02040503050406030204" pitchFamily="18" charset="0"/>
                <a:ea typeface="Cambria" panose="02040503050406030204" pitchFamily="18" charset="0"/>
              </a:rPr>
              <a:t>MicroServices</a:t>
            </a:r>
            <a:r>
              <a:rPr lang="en-GB" sz="3600" b="1" dirty="0">
                <a:latin typeface="Cambria" panose="02040503050406030204" pitchFamily="18" charset="0"/>
                <a:ea typeface="Cambria" panose="02040503050406030204" pitchFamily="18" charset="0"/>
              </a:rPr>
              <a:t> Architecture</a:t>
            </a:r>
            <a:endParaRPr lang="en-IN" sz="36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2922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45B2"/>
        </a:solidFill>
        <a:effectLst/>
      </p:bgPr>
    </p:bg>
    <p:spTree>
      <p:nvGrpSpPr>
        <p:cNvPr id="1" name="">
          <a:extLst>
            <a:ext uri="{FF2B5EF4-FFF2-40B4-BE49-F238E27FC236}">
              <a16:creationId xmlns:a16="http://schemas.microsoft.com/office/drawing/2014/main" id="{4F74A79D-C41C-0EA1-3C93-4D11E018A45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BF7A95-AAC1-A8F0-A641-9D65818BB6B0}"/>
              </a:ext>
            </a:extLst>
          </p:cNvPr>
          <p:cNvSpPr>
            <a:spLocks noGrp="1"/>
          </p:cNvSpPr>
          <p:nvPr>
            <p:ph type="sldNum" sz="quarter" idx="12"/>
          </p:nvPr>
        </p:nvSpPr>
        <p:spPr/>
        <p:txBody>
          <a:bodyPr/>
          <a:lstStyle/>
          <a:p>
            <a:fld id="{294A09A9-5501-47C1-A89A-A340965A2BE2}" type="slidenum">
              <a:rPr lang="en-US" smtClean="0"/>
              <a:t>8</a:t>
            </a:fld>
            <a:endParaRPr lang="en-US" dirty="0"/>
          </a:p>
        </p:txBody>
      </p:sp>
      <p:pic>
        <p:nvPicPr>
          <p:cNvPr id="4" name="Graphic 3">
            <a:extLst>
              <a:ext uri="{FF2B5EF4-FFF2-40B4-BE49-F238E27FC236}">
                <a16:creationId xmlns:a16="http://schemas.microsoft.com/office/drawing/2014/main" id="{27EC8A1D-D798-D266-B5B3-F38AC76C28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98150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45B2"/>
        </a:solidFill>
        <a:effectLst/>
      </p:bgPr>
    </p:bg>
    <p:spTree>
      <p:nvGrpSpPr>
        <p:cNvPr id="1" name="">
          <a:extLst>
            <a:ext uri="{FF2B5EF4-FFF2-40B4-BE49-F238E27FC236}">
              <a16:creationId xmlns:a16="http://schemas.microsoft.com/office/drawing/2014/main" id="{09CD7FED-B0E2-AB58-DFEA-0B2069178C2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EF10C5-CE26-04F8-6FE5-3FA6674B8586}"/>
              </a:ext>
            </a:extLst>
          </p:cNvPr>
          <p:cNvSpPr>
            <a:spLocks noGrp="1"/>
          </p:cNvSpPr>
          <p:nvPr>
            <p:ph type="sldNum" sz="quarter" idx="12"/>
          </p:nvPr>
        </p:nvSpPr>
        <p:spPr/>
        <p:txBody>
          <a:bodyPr/>
          <a:lstStyle/>
          <a:p>
            <a:fld id="{294A09A9-5501-47C1-A89A-A340965A2BE2}" type="slidenum">
              <a:rPr lang="en-US" smtClean="0"/>
              <a:t>9</a:t>
            </a:fld>
            <a:endParaRPr lang="en-US" dirty="0"/>
          </a:p>
        </p:txBody>
      </p:sp>
      <p:pic>
        <p:nvPicPr>
          <p:cNvPr id="4" name="Graphic 3">
            <a:extLst>
              <a:ext uri="{FF2B5EF4-FFF2-40B4-BE49-F238E27FC236}">
                <a16:creationId xmlns:a16="http://schemas.microsoft.com/office/drawing/2014/main" id="{E4843BC8-F82D-AC53-99E0-0EDFABB774DE}"/>
              </a:ext>
            </a:extLst>
          </p:cNvPr>
          <p:cNvPicPr>
            <a:picLocks noChangeAspect="1"/>
          </p:cNvPicPr>
          <p:nvPr/>
        </p:nvPicPr>
        <p:blipFill>
          <a:blip r:embed="rId2">
            <a:extLst>
              <a:ext uri="{96DAC541-7B7A-43D3-8B79-37D633B846F1}">
                <asvg:svgBlip xmlns:asvg="http://schemas.microsoft.com/office/drawing/2016/SVG/main" r:embed="rId3"/>
              </a:ext>
            </a:extLst>
          </a:blip>
          <a:srcRect l="22079" t="8063" r="19721" b="8479"/>
          <a:stretch/>
        </p:blipFill>
        <p:spPr>
          <a:xfrm>
            <a:off x="755828" y="702454"/>
            <a:ext cx="6760338" cy="5453091"/>
          </a:xfrm>
          <a:prstGeom prst="rect">
            <a:avLst/>
          </a:prstGeom>
        </p:spPr>
      </p:pic>
      <p:sp>
        <p:nvSpPr>
          <p:cNvPr id="2" name="Rectangle: Rounded Corners 1">
            <a:extLst>
              <a:ext uri="{FF2B5EF4-FFF2-40B4-BE49-F238E27FC236}">
                <a16:creationId xmlns:a16="http://schemas.microsoft.com/office/drawing/2014/main" id="{A7EFC7F0-93DC-4CDE-A33D-AF217DFB667E}"/>
              </a:ext>
            </a:extLst>
          </p:cNvPr>
          <p:cNvSpPr/>
          <p:nvPr/>
        </p:nvSpPr>
        <p:spPr>
          <a:xfrm>
            <a:off x="7882120" y="2161848"/>
            <a:ext cx="3471680" cy="813563"/>
          </a:xfrm>
          <a:prstGeom prst="roundRect">
            <a:avLst>
              <a:gd name="adj" fmla="val 15145"/>
            </a:avLst>
          </a:prstGeom>
          <a:noFill/>
          <a:ln w="28575" cap="flat" cmpd="sng" algn="ctr">
            <a:solidFill>
              <a:schemeClr val="accent1"/>
            </a:solidFill>
            <a:prstDash val="solid"/>
            <a:miter lim="800000"/>
          </a:ln>
          <a:effectLst/>
        </p:spPr>
        <p:txBody>
          <a:bodyPr wrap="square" tIns="91440" bIns="91440" rtlCol="0" anchor="ctr"/>
          <a:lstStyle/>
          <a:p>
            <a:pPr algn="ctr">
              <a:defRPr/>
            </a:pPr>
            <a:r>
              <a:rPr lang="en-US" noProof="1">
                <a:solidFill>
                  <a:schemeClr val="bg1"/>
                </a:solidFill>
                <a:latin typeface="montserrat" panose="00000500000000000000" pitchFamily="2" charset="0"/>
              </a:rPr>
              <a:t>Independent Development</a:t>
            </a:r>
            <a:endParaRPr lang="en-US" b="1" noProof="1">
              <a:solidFill>
                <a:schemeClr val="bg1"/>
              </a:solidFill>
              <a:latin typeface="montserrat" panose="00000500000000000000" pitchFamily="2" charset="0"/>
            </a:endParaRPr>
          </a:p>
        </p:txBody>
      </p:sp>
      <p:sp>
        <p:nvSpPr>
          <p:cNvPr id="5" name="Rectangle: Rounded Corners 4">
            <a:extLst>
              <a:ext uri="{FF2B5EF4-FFF2-40B4-BE49-F238E27FC236}">
                <a16:creationId xmlns:a16="http://schemas.microsoft.com/office/drawing/2014/main" id="{CEE50BF0-D9FD-1256-0332-FB9987EB6BF0}"/>
              </a:ext>
            </a:extLst>
          </p:cNvPr>
          <p:cNvSpPr/>
          <p:nvPr/>
        </p:nvSpPr>
        <p:spPr>
          <a:xfrm>
            <a:off x="7882120" y="3142799"/>
            <a:ext cx="3471680" cy="813563"/>
          </a:xfrm>
          <a:prstGeom prst="roundRect">
            <a:avLst>
              <a:gd name="adj" fmla="val 15145"/>
            </a:avLst>
          </a:prstGeom>
          <a:noFill/>
          <a:ln w="28575" cap="flat" cmpd="sng" algn="ctr">
            <a:solidFill>
              <a:schemeClr val="accent1"/>
            </a:solidFill>
            <a:prstDash val="solid"/>
            <a:miter lim="800000"/>
          </a:ln>
          <a:effectLst/>
        </p:spPr>
        <p:txBody>
          <a:bodyPr wrap="square" tIns="91440" bIns="91440" rtlCol="0" anchor="ctr"/>
          <a:lstStyle/>
          <a:p>
            <a:pPr algn="ctr">
              <a:defRPr/>
            </a:pPr>
            <a:r>
              <a:rPr lang="en-US" noProof="1">
                <a:solidFill>
                  <a:schemeClr val="bg1"/>
                </a:solidFill>
                <a:latin typeface="montserrat" panose="00000500000000000000" pitchFamily="2" charset="0"/>
              </a:rPr>
              <a:t>Separate Codebase</a:t>
            </a:r>
            <a:endParaRPr lang="en-US" b="1" noProof="1">
              <a:solidFill>
                <a:schemeClr val="bg1"/>
              </a:solidFill>
              <a:latin typeface="montserrat" panose="00000500000000000000" pitchFamily="2" charset="0"/>
            </a:endParaRPr>
          </a:p>
        </p:txBody>
      </p:sp>
      <p:sp>
        <p:nvSpPr>
          <p:cNvPr id="6" name="Rectangle: Rounded Corners 5">
            <a:extLst>
              <a:ext uri="{FF2B5EF4-FFF2-40B4-BE49-F238E27FC236}">
                <a16:creationId xmlns:a16="http://schemas.microsoft.com/office/drawing/2014/main" id="{7E2C3760-CC30-9635-97EF-273D7D949DE0}"/>
              </a:ext>
            </a:extLst>
          </p:cNvPr>
          <p:cNvSpPr/>
          <p:nvPr/>
        </p:nvSpPr>
        <p:spPr>
          <a:xfrm>
            <a:off x="7882120" y="4123750"/>
            <a:ext cx="3471680" cy="813563"/>
          </a:xfrm>
          <a:prstGeom prst="roundRect">
            <a:avLst>
              <a:gd name="adj" fmla="val 15145"/>
            </a:avLst>
          </a:prstGeom>
          <a:noFill/>
          <a:ln w="28575" cap="flat" cmpd="sng" algn="ctr">
            <a:solidFill>
              <a:schemeClr val="accent1"/>
            </a:solidFill>
            <a:prstDash val="solid"/>
            <a:miter lim="800000"/>
          </a:ln>
          <a:effectLst/>
        </p:spPr>
        <p:txBody>
          <a:bodyPr wrap="square" tIns="91440" bIns="91440" rtlCol="0" anchor="ctr"/>
          <a:lstStyle/>
          <a:p>
            <a:pPr algn="ctr">
              <a:defRPr/>
            </a:pPr>
            <a:r>
              <a:rPr lang="en-US" noProof="1">
                <a:solidFill>
                  <a:schemeClr val="bg1"/>
                </a:solidFill>
                <a:latin typeface="montserrat" panose="00000500000000000000" pitchFamily="2" charset="0"/>
              </a:rPr>
              <a:t>Independent Deployment</a:t>
            </a:r>
            <a:endParaRPr lang="en-US" b="1" noProof="1">
              <a:solidFill>
                <a:schemeClr val="bg1"/>
              </a:solidFill>
              <a:latin typeface="montserrat" panose="00000500000000000000" pitchFamily="2" charset="0"/>
            </a:endParaRPr>
          </a:p>
        </p:txBody>
      </p:sp>
      <p:sp>
        <p:nvSpPr>
          <p:cNvPr id="7" name="Rectangle: Rounded Corners 6">
            <a:extLst>
              <a:ext uri="{FF2B5EF4-FFF2-40B4-BE49-F238E27FC236}">
                <a16:creationId xmlns:a16="http://schemas.microsoft.com/office/drawing/2014/main" id="{1795E378-1B39-F8B9-9864-D3B576650DFD}"/>
              </a:ext>
            </a:extLst>
          </p:cNvPr>
          <p:cNvSpPr/>
          <p:nvPr/>
        </p:nvSpPr>
        <p:spPr>
          <a:xfrm>
            <a:off x="7882120" y="1115367"/>
            <a:ext cx="3471680" cy="81356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ambria" panose="02040503050406030204" pitchFamily="18" charset="0"/>
                <a:ea typeface="Cambria" panose="02040503050406030204" pitchFamily="18" charset="0"/>
                <a:cs typeface="ADLaM Display" panose="02010000000000000000" pitchFamily="2" charset="0"/>
              </a:rPr>
              <a:t>Benefits</a:t>
            </a:r>
            <a:endParaRPr lang="en-IN" sz="3200" b="1" dirty="0">
              <a:solidFill>
                <a:schemeClr val="tx1"/>
              </a:solidFill>
              <a:latin typeface="Cambria" panose="02040503050406030204" pitchFamily="18" charset="0"/>
              <a:ea typeface="Cambria" panose="02040503050406030204" pitchFamily="18" charset="0"/>
              <a:cs typeface="ADLaM Display" panose="02010000000000000000" pitchFamily="2" charset="0"/>
            </a:endParaRPr>
          </a:p>
        </p:txBody>
      </p:sp>
    </p:spTree>
    <p:extLst>
      <p:ext uri="{BB962C8B-B14F-4D97-AF65-F5344CB8AC3E}">
        <p14:creationId xmlns:p14="http://schemas.microsoft.com/office/powerpoint/2010/main" val="143190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theme/theme1.xml><?xml version="1.0" encoding="utf-8"?>
<a:theme xmlns:a="http://schemas.openxmlformats.org/drawingml/2006/main" name="Office Theme">
  <a:themeElements>
    <a:clrScheme name="Custom 32">
      <a:dk1>
        <a:srgbClr val="000000"/>
      </a:dk1>
      <a:lt1>
        <a:srgbClr val="FFFFFF"/>
      </a:lt1>
      <a:dk2>
        <a:srgbClr val="00273B"/>
      </a:dk2>
      <a:lt2>
        <a:srgbClr val="E7E6E6"/>
      </a:lt2>
      <a:accent1>
        <a:srgbClr val="FED64E"/>
      </a:accent1>
      <a:accent2>
        <a:srgbClr val="F9A81D"/>
      </a:accent2>
      <a:accent3>
        <a:srgbClr val="91CBD6"/>
      </a:accent3>
      <a:accent4>
        <a:srgbClr val="00CEE4"/>
      </a:accent4>
      <a:accent5>
        <a:srgbClr val="FF709D"/>
      </a:accent5>
      <a:accent6>
        <a:srgbClr val="A773F4"/>
      </a:accent6>
      <a:hlink>
        <a:srgbClr val="0563C1"/>
      </a:hlink>
      <a:folHlink>
        <a:srgbClr val="954F72"/>
      </a:folHlink>
    </a:clrScheme>
    <a:fontScheme name="Custom 32">
      <a:majorFont>
        <a:latin typeface="Abadi"/>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Design_Win32_CP_v6" id="{0191160B-D23B-4202-8AA1-9B54441F7748}" vid="{4EC44E1B-88B9-4D33-A912-F77AF46017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A04A5D-E193-40D6-992B-B6ABCFF3D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5AB12A-BB9C-40AB-9BAB-8217F092530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7EF4CA5-C432-411D-B1FE-6A334FA46A19}">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Event design</Template>
  <TotalTime>18314</TotalTime>
  <Words>1634</Words>
  <Application>Microsoft Office PowerPoint</Application>
  <PresentationFormat>Widescreen</PresentationFormat>
  <Paragraphs>246</Paragraphs>
  <Slides>58</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Abadi</vt:lpstr>
      <vt:lpstr>Arial</vt:lpstr>
      <vt:lpstr>Calibri</vt:lpstr>
      <vt:lpstr>Cambria</vt:lpstr>
      <vt:lpstr>Consolas</vt:lpstr>
      <vt:lpstr>Courier New</vt:lpstr>
      <vt:lpstr>Lucida Sans Unicode</vt:lpstr>
      <vt:lpstr>montserrat</vt:lpstr>
      <vt:lpstr>Source Sans Pro</vt:lpstr>
      <vt:lpstr>Source Sans Pro Light</vt:lpstr>
      <vt:lpstr>Wingdings</vt:lpstr>
      <vt:lpstr>Office Theme</vt:lpstr>
      <vt:lpstr>Introduction To Microservices</vt:lpstr>
      <vt:lpstr>PowerPoint Presentation</vt:lpstr>
      <vt:lpstr>PowerPoint Presentation</vt:lpstr>
      <vt:lpstr>PowerPoint Presentation</vt:lpstr>
      <vt:lpstr>Benefits of Monolithic Architecture</vt:lpstr>
      <vt:lpstr>Issues with Monolithic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Monolithic Architecture Before Microservices</vt:lpstr>
      <vt:lpstr>What is Microservices Architecture?</vt:lpstr>
      <vt:lpstr>Features of Microservices</vt:lpstr>
      <vt:lpstr>Companies using Microservices</vt:lpstr>
      <vt:lpstr>PowerPoint Presentation</vt:lpstr>
      <vt:lpstr>Top Reasons to learn Microservices</vt:lpstr>
      <vt:lpstr>PowerPoint Presentation</vt:lpstr>
      <vt:lpstr>What is Spring Boot?</vt:lpstr>
      <vt:lpstr>Why should we Use Spring Boot?</vt:lpstr>
      <vt:lpstr>Advantages of Spring Boot</vt:lpstr>
      <vt:lpstr>Goals of Spring Boot</vt:lpstr>
      <vt:lpstr>Prerequisites</vt:lpstr>
      <vt:lpstr>Spring Boot Features</vt:lpstr>
      <vt:lpstr>PowerPoint Presentation</vt:lpstr>
      <vt:lpstr>PowerPoint Presentation</vt:lpstr>
      <vt:lpstr>PowerPoint Presentation</vt:lpstr>
      <vt:lpstr>Spring Initializr</vt:lpstr>
      <vt:lpstr>IntelliJ IDEA</vt:lpstr>
      <vt:lpstr>Eclipse with Spring Tools Suite</vt:lpstr>
      <vt:lpstr>PowerPoint Presentation</vt:lpstr>
      <vt:lpstr>Spring Boot Annotations</vt:lpstr>
      <vt:lpstr>PowerPoint Presentation</vt:lpstr>
      <vt:lpstr>Spring Boot Application Properties</vt:lpstr>
      <vt:lpstr>Spring Boot Application Properties</vt:lpstr>
      <vt:lpstr>Spring Boot Property Categories</vt:lpstr>
      <vt:lpstr>PowerPoint Presentation</vt:lpstr>
      <vt:lpstr>Spring Data JPA</vt:lpstr>
      <vt:lpstr>Spring Data JPA Features</vt:lpstr>
      <vt:lpstr>PowerPoint Presentation</vt:lpstr>
      <vt:lpstr>Crud Repository</vt:lpstr>
      <vt:lpstr>JPA Repository</vt:lpstr>
      <vt:lpstr>PagingAndSorting Repository</vt:lpstr>
      <vt:lpstr>Hibernate vs JPA</vt:lpstr>
      <vt:lpstr>PowerPoint Presentation</vt:lpstr>
      <vt:lpstr>Spring Boot Application Properties</vt:lpstr>
      <vt:lpstr>Actuator Features</vt:lpstr>
      <vt:lpstr>PowerPoint Presentation</vt:lpstr>
      <vt:lpstr>Spring Boot Packaging</vt:lpstr>
      <vt:lpstr>WAR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Web API</dc:title>
  <dc:creator>Bhawna Gunwani</dc:creator>
  <cp:lastModifiedBy>yashrealmec15@gmail.com</cp:lastModifiedBy>
  <cp:revision>1194</cp:revision>
  <dcterms:created xsi:type="dcterms:W3CDTF">2024-02-07T15:14:53Z</dcterms:created>
  <dcterms:modified xsi:type="dcterms:W3CDTF">2024-12-13T10:20:39Z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